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60" r:id="rId2"/>
  </p:sldIdLst>
  <p:sldSz cx="20574000" cy="36576000"/>
  <p:notesSz cx="6858000" cy="9144000"/>
  <p:embeddedFontLst>
    <p:embeddedFont>
      <p:font typeface="Montserrat" pitchFamily="2" charset="77"/>
      <p:regular r:id="rId4"/>
      <p:bold r:id="rId5"/>
      <p:italic r:id="rId6"/>
      <p:boldItalic r:id="rId7"/>
    </p:embeddedFont>
    <p:embeddedFont>
      <p:font typeface="Montserrat Bold" pitchFamily="2" charset="77"/>
      <p:regular r:id="rId8"/>
      <p:bold r:id="rId9"/>
    </p:embeddedFont>
    <p:embeddedFont>
      <p:font typeface="Montserrat Ultra-Bold" pitchFamily="2" charset="77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227097-817A-A0E1-0E53-C5832E46DF0C}" name="TIGER CUT" initials="TC" userId="c94bbd367c4c58c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A5D9"/>
    <a:srgbClr val="1D6F41"/>
    <a:srgbClr val="DCB5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5552" autoAdjust="0"/>
  </p:normalViewPr>
  <p:slideViewPr>
    <p:cSldViewPr>
      <p:cViewPr>
        <p:scale>
          <a:sx n="55" d="100"/>
          <a:sy n="55" d="100"/>
        </p:scale>
        <p:origin x="880" y="-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343F4-B3DB-4720-942C-6CAE2697EF07}" type="datetimeFigureOut">
              <a:rPr lang="pt-BR" smtClean="0"/>
              <a:t>27/04/2026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F1139-6E3E-4110-8F1A-7EB38DD6E9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7465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0" userDrawn="1">
          <p15:clr>
            <a:srgbClr val="FBAE40"/>
          </p15:clr>
        </p15:guide>
        <p15:guide id="2" pos="64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10D88CE-19F6-C2A4-D44C-EA9BEA7D6CA8}"/>
              </a:ext>
            </a:extLst>
          </p:cNvPr>
          <p:cNvSpPr/>
          <p:nvPr userDrawn="1"/>
        </p:nvSpPr>
        <p:spPr>
          <a:xfrm>
            <a:off x="-34638" y="34326442"/>
            <a:ext cx="5978238" cy="2249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B6DD65B3-602E-DF78-1BA4-A5FE75FC173C}"/>
              </a:ext>
            </a:extLst>
          </p:cNvPr>
          <p:cNvCxnSpPr/>
          <p:nvPr userDrawn="1"/>
        </p:nvCxnSpPr>
        <p:spPr>
          <a:xfrm>
            <a:off x="0" y="2743200"/>
            <a:ext cx="20574000" cy="0"/>
          </a:xfrm>
          <a:prstGeom prst="line">
            <a:avLst/>
          </a:prstGeom>
          <a:ln w="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34F0CD91-E03E-0E2C-DE44-4C12AC65C72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333500" y="35088443"/>
            <a:ext cx="3352800" cy="835045"/>
          </a:xfrm>
          <a:prstGeom prst="rect">
            <a:avLst/>
          </a:prstGeom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48B63394-B205-45B3-5E6C-D04F51C76C9F}"/>
              </a:ext>
            </a:extLst>
          </p:cNvPr>
          <p:cNvCxnSpPr/>
          <p:nvPr userDrawn="1"/>
        </p:nvCxnSpPr>
        <p:spPr>
          <a:xfrm>
            <a:off x="0" y="34326443"/>
            <a:ext cx="20574000" cy="0"/>
          </a:xfrm>
          <a:prstGeom prst="line">
            <a:avLst/>
          </a:prstGeom>
          <a:ln w="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>
            <a:extLst>
              <a:ext uri="{FF2B5EF4-FFF2-40B4-BE49-F238E27FC236}">
                <a16:creationId xmlns:a16="http://schemas.microsoft.com/office/drawing/2014/main" id="{F3873794-82B7-E0EC-BA01-6885A3A9392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286000" y="805639"/>
            <a:ext cx="5202546" cy="1398227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B6248724-B931-DE81-12A8-DB893864508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 r="2174" b="51637"/>
          <a:stretch>
            <a:fillRect/>
          </a:stretch>
        </p:blipFill>
        <p:spPr>
          <a:xfrm>
            <a:off x="0" y="30989930"/>
            <a:ext cx="20574000" cy="3336512"/>
          </a:xfrm>
          <a:prstGeom prst="rect">
            <a:avLst/>
          </a:prstGeom>
        </p:spPr>
      </p:pic>
      <p:sp>
        <p:nvSpPr>
          <p:cNvPr id="25" name="Retângulo com Canto Arredondado do Mesmo Lado 24">
            <a:extLst>
              <a:ext uri="{FF2B5EF4-FFF2-40B4-BE49-F238E27FC236}">
                <a16:creationId xmlns:a16="http://schemas.microsoft.com/office/drawing/2014/main" id="{979C3B0E-FF3B-F326-401D-BB6EBE597685}"/>
              </a:ext>
            </a:extLst>
          </p:cNvPr>
          <p:cNvSpPr/>
          <p:nvPr userDrawn="1"/>
        </p:nvSpPr>
        <p:spPr>
          <a:xfrm rot="5400000">
            <a:off x="-15371618" y="15336982"/>
            <a:ext cx="31394399" cy="72043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31A5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com Canto Arredondado do Mesmo Lado 25">
            <a:extLst>
              <a:ext uri="{FF2B5EF4-FFF2-40B4-BE49-F238E27FC236}">
                <a16:creationId xmlns:a16="http://schemas.microsoft.com/office/drawing/2014/main" id="{898A8223-15A8-E498-1D81-FF4DFC889BFF}"/>
              </a:ext>
            </a:extLst>
          </p:cNvPr>
          <p:cNvSpPr/>
          <p:nvPr userDrawn="1"/>
        </p:nvSpPr>
        <p:spPr>
          <a:xfrm rot="5400000">
            <a:off x="-12971316" y="18118282"/>
            <a:ext cx="26593799" cy="72043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CB5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Forma Livre 32">
            <a:extLst>
              <a:ext uri="{FF2B5EF4-FFF2-40B4-BE49-F238E27FC236}">
                <a16:creationId xmlns:a16="http://schemas.microsoft.com/office/drawing/2014/main" id="{44090A3C-15D5-A343-950E-829DE4EDBFE9}"/>
              </a:ext>
            </a:extLst>
          </p:cNvPr>
          <p:cNvSpPr/>
          <p:nvPr userDrawn="1"/>
        </p:nvSpPr>
        <p:spPr>
          <a:xfrm rot="5400000">
            <a:off x="-10967390" y="21829355"/>
            <a:ext cx="22585942" cy="720438"/>
          </a:xfrm>
          <a:custGeom>
            <a:avLst/>
            <a:gdLst>
              <a:gd name="csX0" fmla="*/ 0 w 22585942"/>
              <a:gd name="csY0" fmla="*/ 720437 h 720438"/>
              <a:gd name="csX1" fmla="*/ 0 w 22585942"/>
              <a:gd name="csY1" fmla="*/ 360218 h 720438"/>
              <a:gd name="csX2" fmla="*/ 360218 w 22585942"/>
              <a:gd name="csY2" fmla="*/ 0 h 720438"/>
              <a:gd name="csX3" fmla="*/ 21498954 w 22585942"/>
              <a:gd name="csY3" fmla="*/ 1 h 720438"/>
              <a:gd name="csX4" fmla="*/ 21633870 w 22585942"/>
              <a:gd name="csY4" fmla="*/ 103910 h 720438"/>
              <a:gd name="csX5" fmla="*/ 22433970 w 22585942"/>
              <a:gd name="csY5" fmla="*/ 632115 h 720438"/>
              <a:gd name="csX6" fmla="*/ 22585942 w 22585942"/>
              <a:gd name="csY6" fmla="*/ 720438 h 720438"/>
              <a:gd name="csX7" fmla="*/ 0 w 22585942"/>
              <a:gd name="csY7" fmla="*/ 720437 h 72043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22585942" h="720438">
                <a:moveTo>
                  <a:pt x="0" y="720437"/>
                </a:moveTo>
                <a:lnTo>
                  <a:pt x="0" y="360218"/>
                </a:lnTo>
                <a:cubicBezTo>
                  <a:pt x="0" y="161275"/>
                  <a:pt x="161274" y="0"/>
                  <a:pt x="360218" y="0"/>
                </a:cubicBezTo>
                <a:lnTo>
                  <a:pt x="21498954" y="1"/>
                </a:lnTo>
                <a:lnTo>
                  <a:pt x="21633870" y="103910"/>
                </a:lnTo>
                <a:cubicBezTo>
                  <a:pt x="21837070" y="265546"/>
                  <a:pt x="22116470" y="444501"/>
                  <a:pt x="22433970" y="632115"/>
                </a:cubicBezTo>
                <a:lnTo>
                  <a:pt x="22585942" y="720438"/>
                </a:lnTo>
                <a:lnTo>
                  <a:pt x="0" y="720437"/>
                </a:lnTo>
                <a:close/>
              </a:path>
            </a:pathLst>
          </a:custGeom>
          <a:solidFill>
            <a:srgbClr val="1D6F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34159A8-FC8A-8AB4-8329-592E899F19C2}"/>
              </a:ext>
            </a:extLst>
          </p:cNvPr>
          <p:cNvSpPr txBox="1"/>
          <p:nvPr userDrawn="1"/>
        </p:nvSpPr>
        <p:spPr>
          <a:xfrm>
            <a:off x="1296286" y="34529205"/>
            <a:ext cx="1849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ORGANIZER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BD93A26-B444-6C5C-15BC-B6F77E4C5BC6}"/>
              </a:ext>
            </a:extLst>
          </p:cNvPr>
          <p:cNvSpPr txBox="1"/>
          <p:nvPr userDrawn="1"/>
        </p:nvSpPr>
        <p:spPr>
          <a:xfrm>
            <a:off x="6484974" y="34520805"/>
            <a:ext cx="4030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INSTITUTIONAL SUPPORT</a:t>
            </a:r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951A0607-1420-6E74-ECC7-5BF9A4DAA3D1}"/>
              </a:ext>
            </a:extLst>
          </p:cNvPr>
          <p:cNvGrpSpPr/>
          <p:nvPr userDrawn="1"/>
        </p:nvGrpSpPr>
        <p:grpSpPr>
          <a:xfrm>
            <a:off x="6561174" y="34848602"/>
            <a:ext cx="13403226" cy="1294690"/>
            <a:chOff x="533827" y="2845719"/>
            <a:chExt cx="6826997" cy="659457"/>
          </a:xfrm>
        </p:grpSpPr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A38B9128-132D-86E8-D518-DEA2F94AED22}"/>
                </a:ext>
              </a:extLst>
            </p:cNvPr>
            <p:cNvGrpSpPr/>
            <p:nvPr userDrawn="1"/>
          </p:nvGrpSpPr>
          <p:grpSpPr>
            <a:xfrm>
              <a:off x="533827" y="2955458"/>
              <a:ext cx="3457923" cy="400517"/>
              <a:chOff x="533827" y="2955458"/>
              <a:chExt cx="3457923" cy="400517"/>
            </a:xfrm>
          </p:grpSpPr>
          <p:pic>
            <p:nvPicPr>
              <p:cNvPr id="7" name="Imagem 6" descr="Uma imagem contendo Texto&#10;&#10;O conteúdo gerado por IA pode estar incorreto.">
                <a:extLst>
                  <a:ext uri="{FF2B5EF4-FFF2-40B4-BE49-F238E27FC236}">
                    <a16:creationId xmlns:a16="http://schemas.microsoft.com/office/drawing/2014/main" id="{ECDFD375-98D7-ABEC-2615-26B30FEF60D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0200" y="2955458"/>
                <a:ext cx="1201550" cy="400517"/>
              </a:xfrm>
              <a:prstGeom prst="rect">
                <a:avLst/>
              </a:prstGeom>
            </p:spPr>
          </p:pic>
          <p:pic>
            <p:nvPicPr>
              <p:cNvPr id="9" name="Picture 4" descr="Parcerias - CEPID CancerThera">
                <a:extLst>
                  <a:ext uri="{FF2B5EF4-FFF2-40B4-BE49-F238E27FC236}">
                    <a16:creationId xmlns:a16="http://schemas.microsoft.com/office/drawing/2014/main" id="{762CBC24-D391-0E4C-2EAC-FA4E985DC19D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 rotWithShape="1"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0814"/>
              <a:stretch>
                <a:fillRect/>
              </a:stretch>
            </p:blipFill>
            <p:spPr bwMode="auto">
              <a:xfrm>
                <a:off x="1522317" y="3049767"/>
                <a:ext cx="1001292" cy="2327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Imagem 10" descr="Ícone&#10;&#10;O conteúdo gerado por IA pode estar incorreto.">
                <a:extLst>
                  <a:ext uri="{FF2B5EF4-FFF2-40B4-BE49-F238E27FC236}">
                    <a16:creationId xmlns:a16="http://schemas.microsoft.com/office/drawing/2014/main" id="{A5A99285-D7E3-B515-18D0-7B8FF0E2D8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33827" y="3016229"/>
                <a:ext cx="750969" cy="300388"/>
              </a:xfrm>
              <a:prstGeom prst="rect">
                <a:avLst/>
              </a:prstGeom>
            </p:spPr>
          </p:pic>
        </p:grp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DAF616F-DB11-0CEF-BD34-A4ED076C9313}"/>
                </a:ext>
              </a:extLst>
            </p:cNvPr>
            <p:cNvGrpSpPr/>
            <p:nvPr userDrawn="1"/>
          </p:nvGrpSpPr>
          <p:grpSpPr>
            <a:xfrm>
              <a:off x="4150589" y="2845719"/>
              <a:ext cx="3210235" cy="659457"/>
              <a:chOff x="4150589" y="2845719"/>
              <a:chExt cx="3210235" cy="659457"/>
            </a:xfrm>
          </p:grpSpPr>
          <p:pic>
            <p:nvPicPr>
              <p:cNvPr id="16" name="Imagem 15" descr="Uma imagem contendo Logotipo&#10;&#10;O conteúdo gerado por IA pode estar incorreto.">
                <a:extLst>
                  <a:ext uri="{FF2B5EF4-FFF2-40B4-BE49-F238E27FC236}">
                    <a16:creationId xmlns:a16="http://schemas.microsoft.com/office/drawing/2014/main" id="{BA2C176C-6029-B046-ADD1-3AE333E2178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1594"/>
              <a:stretch>
                <a:fillRect/>
              </a:stretch>
            </p:blipFill>
            <p:spPr>
              <a:xfrm>
                <a:off x="4150589" y="2845719"/>
                <a:ext cx="731832" cy="646982"/>
              </a:xfrm>
              <a:prstGeom prst="rect">
                <a:avLst/>
              </a:prstGeom>
            </p:spPr>
          </p:pic>
          <p:pic>
            <p:nvPicPr>
              <p:cNvPr id="17" name="Picture 6" descr="cnpq-logo">
                <a:extLst>
                  <a:ext uri="{FF2B5EF4-FFF2-40B4-BE49-F238E27FC236}">
                    <a16:creationId xmlns:a16="http://schemas.microsoft.com/office/drawing/2014/main" id="{6E253981-664E-3FCB-BC32-215264C54D4D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 rotWithShape="1"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7452"/>
              <a:stretch>
                <a:fillRect/>
              </a:stretch>
            </p:blipFill>
            <p:spPr bwMode="auto">
              <a:xfrm>
                <a:off x="5060395" y="3022600"/>
                <a:ext cx="926125" cy="2870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 descr="FUNDAÇÃO AGRISUS">
                <a:extLst>
                  <a:ext uri="{FF2B5EF4-FFF2-40B4-BE49-F238E27FC236}">
                    <a16:creationId xmlns:a16="http://schemas.microsoft.com/office/drawing/2014/main" id="{E8568963-175F-4CE1-93C5-7B167F4777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5358" y="2858194"/>
                <a:ext cx="1215466" cy="6469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520" userDrawn="1">
          <p15:clr>
            <a:srgbClr val="F26B43"/>
          </p15:clr>
        </p15:guide>
        <p15:guide id="2" pos="64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>
            <a:extLst>
              <a:ext uri="{FF2B5EF4-FFF2-40B4-BE49-F238E27FC236}">
                <a16:creationId xmlns:a16="http://schemas.microsoft.com/office/drawing/2014/main" id="{83214E86-2D4B-ADA6-CC9E-771C6D0AD806}"/>
              </a:ext>
            </a:extLst>
          </p:cNvPr>
          <p:cNvSpPr/>
          <p:nvPr/>
        </p:nvSpPr>
        <p:spPr>
          <a:xfrm flipH="1" flipV="1">
            <a:off x="2286000" y="28956000"/>
            <a:ext cx="16005172" cy="0"/>
          </a:xfrm>
          <a:prstGeom prst="line">
            <a:avLst/>
          </a:prstGeom>
          <a:ln w="19050" cap="rnd">
            <a:solidFill>
              <a:srgbClr val="7046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4DD0C220-8DFD-9965-B851-3DC7396FB13F}"/>
              </a:ext>
            </a:extLst>
          </p:cNvPr>
          <p:cNvSpPr/>
          <p:nvPr/>
        </p:nvSpPr>
        <p:spPr>
          <a:xfrm flipH="1" flipV="1">
            <a:off x="2286000" y="9144000"/>
            <a:ext cx="16005172" cy="0"/>
          </a:xfrm>
          <a:prstGeom prst="line">
            <a:avLst/>
          </a:prstGeom>
          <a:ln w="19050" cap="rnd">
            <a:solidFill>
              <a:srgbClr val="7046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9" name="TextBox 26">
            <a:extLst>
              <a:ext uri="{FF2B5EF4-FFF2-40B4-BE49-F238E27FC236}">
                <a16:creationId xmlns:a16="http://schemas.microsoft.com/office/drawing/2014/main" id="{7D3FFF4D-B482-1509-CDF6-755B5AD2498A}"/>
              </a:ext>
            </a:extLst>
          </p:cNvPr>
          <p:cNvSpPr txBox="1"/>
          <p:nvPr/>
        </p:nvSpPr>
        <p:spPr>
          <a:xfrm>
            <a:off x="2286000" y="9658402"/>
            <a:ext cx="7307284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 spc="27" dirty="0">
                <a:solidFill>
                  <a:srgbClr val="7046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Introduction</a:t>
            </a:r>
          </a:p>
        </p:txBody>
      </p:sp>
      <p:sp>
        <p:nvSpPr>
          <p:cNvPr id="10" name="TextBox 27">
            <a:extLst>
              <a:ext uri="{FF2B5EF4-FFF2-40B4-BE49-F238E27FC236}">
                <a16:creationId xmlns:a16="http://schemas.microsoft.com/office/drawing/2014/main" id="{B6046790-AD01-D0B6-3120-33E1797A2CF0}"/>
              </a:ext>
            </a:extLst>
          </p:cNvPr>
          <p:cNvSpPr txBox="1"/>
          <p:nvPr/>
        </p:nvSpPr>
        <p:spPr>
          <a:xfrm>
            <a:off x="2282828" y="10415757"/>
            <a:ext cx="7696200" cy="71261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just">
              <a:lnSpc>
                <a:spcPts val="3080"/>
              </a:lnSpc>
              <a:defRPr sz="2200">
                <a:solidFill>
                  <a:srgbClr val="704600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Sed</a:t>
            </a:r>
            <a:r>
              <a:rPr lang="pt-BR" dirty="0"/>
              <a:t> non </a:t>
            </a:r>
            <a:r>
              <a:rPr lang="pt-BR" dirty="0" err="1"/>
              <a:t>risus</a:t>
            </a:r>
            <a:r>
              <a:rPr lang="pt-BR" dirty="0"/>
              <a:t>.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lectus</a:t>
            </a:r>
            <a:r>
              <a:rPr lang="pt-BR" dirty="0"/>
              <a:t> </a:t>
            </a:r>
            <a:r>
              <a:rPr lang="pt-BR" dirty="0" err="1"/>
              <a:t>tortor</a:t>
            </a:r>
            <a:r>
              <a:rPr lang="pt-BR" dirty="0"/>
              <a:t>, </a:t>
            </a:r>
            <a:r>
              <a:rPr lang="pt-BR" dirty="0" err="1"/>
              <a:t>dignissim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nec</a:t>
            </a:r>
            <a:r>
              <a:rPr lang="pt-BR" dirty="0"/>
              <a:t>, </a:t>
            </a:r>
            <a:r>
              <a:rPr lang="pt-BR" dirty="0" err="1"/>
              <a:t>ultricies</a:t>
            </a:r>
            <a:r>
              <a:rPr lang="pt-BR" dirty="0"/>
              <a:t> </a:t>
            </a:r>
            <a:r>
              <a:rPr lang="pt-BR" dirty="0" err="1"/>
              <a:t>sed</a:t>
            </a:r>
            <a:r>
              <a:rPr lang="pt-BR" dirty="0"/>
              <a:t>, </a:t>
            </a:r>
            <a:r>
              <a:rPr lang="pt-BR" dirty="0" err="1"/>
              <a:t>dolor</a:t>
            </a:r>
            <a:r>
              <a:rPr lang="pt-BR" dirty="0"/>
              <a:t>.</a:t>
            </a:r>
            <a:br>
              <a:rPr lang="pt-BR" dirty="0"/>
            </a:br>
            <a:r>
              <a:rPr lang="pt-BR" dirty="0" err="1"/>
              <a:t>Cras</a:t>
            </a:r>
            <a:r>
              <a:rPr lang="pt-BR" dirty="0"/>
              <a:t> </a:t>
            </a:r>
            <a:r>
              <a:rPr lang="pt-BR" dirty="0" err="1"/>
              <a:t>elementum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 </a:t>
            </a:r>
            <a:r>
              <a:rPr lang="pt-BR" dirty="0" err="1"/>
              <a:t>diam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massa, </a:t>
            </a:r>
            <a:r>
              <a:rPr lang="pt-BR" dirty="0" err="1"/>
              <a:t>varius</a:t>
            </a:r>
            <a:r>
              <a:rPr lang="pt-BR" dirty="0"/>
              <a:t> a, </a:t>
            </a:r>
            <a:r>
              <a:rPr lang="pt-BR" dirty="0" err="1"/>
              <a:t>semper</a:t>
            </a:r>
            <a:r>
              <a:rPr lang="pt-BR" dirty="0"/>
              <a:t> </a:t>
            </a:r>
            <a:r>
              <a:rPr lang="pt-BR" dirty="0" err="1"/>
              <a:t>congue</a:t>
            </a:r>
            <a:r>
              <a:rPr lang="pt-BR" dirty="0"/>
              <a:t>, </a:t>
            </a:r>
            <a:r>
              <a:rPr lang="pt-BR" dirty="0" err="1"/>
              <a:t>euismod</a:t>
            </a:r>
            <a:r>
              <a:rPr lang="pt-BR" dirty="0"/>
              <a:t> non, mi.</a:t>
            </a:r>
            <a:br>
              <a:rPr lang="pt-BR" dirty="0"/>
            </a:br>
            <a:r>
              <a:rPr lang="pt-BR" dirty="0" err="1"/>
              <a:t>Proin</a:t>
            </a:r>
            <a:r>
              <a:rPr lang="pt-BR" dirty="0"/>
              <a:t> </a:t>
            </a:r>
            <a:r>
              <a:rPr lang="pt-BR" dirty="0" err="1"/>
              <a:t>porttitor</a:t>
            </a:r>
            <a:r>
              <a:rPr lang="pt-BR" dirty="0"/>
              <a:t>, </a:t>
            </a:r>
            <a:r>
              <a:rPr lang="pt-BR" dirty="0" err="1"/>
              <a:t>orci</a:t>
            </a:r>
            <a:r>
              <a:rPr lang="pt-BR" dirty="0"/>
              <a:t> </a:t>
            </a:r>
            <a:r>
              <a:rPr lang="pt-BR" dirty="0" err="1"/>
              <a:t>nec</a:t>
            </a:r>
            <a:r>
              <a:rPr lang="pt-BR" dirty="0"/>
              <a:t> </a:t>
            </a:r>
            <a:r>
              <a:rPr lang="pt-BR" dirty="0" err="1"/>
              <a:t>nonummy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, </a:t>
            </a:r>
            <a:r>
              <a:rPr lang="pt-BR" dirty="0" err="1"/>
              <a:t>enim</a:t>
            </a:r>
            <a:r>
              <a:rPr lang="pt-BR" dirty="0"/>
              <a:t> est </a:t>
            </a:r>
            <a:r>
              <a:rPr lang="pt-BR" dirty="0" err="1"/>
              <a:t>eleifend</a:t>
            </a:r>
            <a:r>
              <a:rPr lang="pt-BR" dirty="0"/>
              <a:t> mi, non </a:t>
            </a:r>
            <a:r>
              <a:rPr lang="pt-BR" dirty="0" err="1"/>
              <a:t>fermentum</a:t>
            </a:r>
            <a:r>
              <a:rPr lang="pt-BR" dirty="0"/>
              <a:t> </a:t>
            </a:r>
            <a:r>
              <a:rPr lang="pt-BR" dirty="0" err="1"/>
              <a:t>diam</a:t>
            </a:r>
            <a:r>
              <a:rPr lang="pt-BR" dirty="0"/>
              <a:t> </a:t>
            </a:r>
            <a:r>
              <a:rPr lang="pt-BR" dirty="0" err="1"/>
              <a:t>nisl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erat.</a:t>
            </a:r>
          </a:p>
          <a:p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arcu</a:t>
            </a:r>
            <a:r>
              <a:rPr lang="pt-BR" dirty="0"/>
              <a:t> massa, </a:t>
            </a:r>
            <a:r>
              <a:rPr lang="pt-BR" dirty="0" err="1"/>
              <a:t>scelerisque</a:t>
            </a:r>
            <a:r>
              <a:rPr lang="pt-BR" dirty="0"/>
              <a:t> vitae, </a:t>
            </a:r>
            <a:r>
              <a:rPr lang="pt-BR" dirty="0" err="1"/>
              <a:t>consequat</a:t>
            </a:r>
            <a:r>
              <a:rPr lang="pt-BR" dirty="0"/>
              <a:t> in, </a:t>
            </a:r>
            <a:r>
              <a:rPr lang="pt-BR" dirty="0" err="1"/>
              <a:t>pretium</a:t>
            </a:r>
            <a:r>
              <a:rPr lang="pt-BR" dirty="0"/>
              <a:t> a, </a:t>
            </a:r>
            <a:r>
              <a:rPr lang="pt-BR" dirty="0" err="1"/>
              <a:t>enim</a:t>
            </a:r>
            <a:r>
              <a:rPr lang="pt-BR" dirty="0"/>
              <a:t>.</a:t>
            </a:r>
            <a:br>
              <a:rPr lang="pt-BR" dirty="0"/>
            </a:br>
            <a:r>
              <a:rPr lang="pt-BR" dirty="0" err="1"/>
              <a:t>Pellentesque</a:t>
            </a:r>
            <a:r>
              <a:rPr lang="pt-BR" dirty="0"/>
              <a:t> </a:t>
            </a:r>
            <a:r>
              <a:rPr lang="pt-BR" dirty="0" err="1"/>
              <a:t>congue</a:t>
            </a:r>
            <a:r>
              <a:rPr lang="pt-BR" dirty="0"/>
              <a:t>. Ut in </a:t>
            </a:r>
            <a:r>
              <a:rPr lang="pt-BR" dirty="0" err="1"/>
              <a:t>risus</a:t>
            </a:r>
            <a:r>
              <a:rPr lang="pt-BR" dirty="0"/>
              <a:t> </a:t>
            </a:r>
            <a:r>
              <a:rPr lang="pt-BR" dirty="0" err="1"/>
              <a:t>volutpat</a:t>
            </a:r>
            <a:r>
              <a:rPr lang="pt-BR" dirty="0"/>
              <a:t> libero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. </a:t>
            </a:r>
            <a:r>
              <a:rPr lang="pt-BR" dirty="0" err="1"/>
              <a:t>Cras</a:t>
            </a:r>
            <a:r>
              <a:rPr lang="pt-BR" dirty="0"/>
              <a:t> </a:t>
            </a:r>
            <a:r>
              <a:rPr lang="pt-BR" dirty="0" err="1"/>
              <a:t>vestibulum</a:t>
            </a:r>
            <a:r>
              <a:rPr lang="pt-BR" dirty="0"/>
              <a:t> </a:t>
            </a:r>
            <a:r>
              <a:rPr lang="pt-BR" dirty="0" err="1"/>
              <a:t>bibendum</a:t>
            </a:r>
            <a:r>
              <a:rPr lang="pt-BR" dirty="0"/>
              <a:t> augue.</a:t>
            </a:r>
            <a:br>
              <a:rPr lang="pt-BR" dirty="0"/>
            </a:br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egestas</a:t>
            </a:r>
            <a:r>
              <a:rPr lang="pt-BR" dirty="0"/>
              <a:t> </a:t>
            </a:r>
            <a:r>
              <a:rPr lang="pt-BR" dirty="0" err="1"/>
              <a:t>leo</a:t>
            </a:r>
            <a:r>
              <a:rPr lang="pt-BR" dirty="0"/>
              <a:t> in pede. </a:t>
            </a:r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blandit</a:t>
            </a:r>
            <a:r>
              <a:rPr lang="pt-BR" dirty="0"/>
              <a:t> </a:t>
            </a:r>
            <a:r>
              <a:rPr lang="pt-BR" dirty="0" err="1"/>
              <a:t>odio</a:t>
            </a:r>
            <a:r>
              <a:rPr lang="pt-BR" dirty="0"/>
              <a:t> eu </a:t>
            </a:r>
            <a:r>
              <a:rPr lang="pt-BR" dirty="0" err="1"/>
              <a:t>enim</a:t>
            </a:r>
            <a:r>
              <a:rPr lang="pt-BR" dirty="0"/>
              <a:t>. </a:t>
            </a:r>
            <a:r>
              <a:rPr lang="pt-BR" dirty="0" err="1"/>
              <a:t>Pellentesque</a:t>
            </a:r>
            <a:r>
              <a:rPr lang="pt-BR" dirty="0"/>
              <a:t>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dui</a:t>
            </a:r>
            <a:r>
              <a:rPr lang="pt-BR" dirty="0"/>
              <a:t> ut augue </a:t>
            </a:r>
            <a:r>
              <a:rPr lang="pt-BR" dirty="0" err="1"/>
              <a:t>blandit</a:t>
            </a:r>
            <a:r>
              <a:rPr lang="pt-BR" dirty="0"/>
              <a:t> </a:t>
            </a:r>
            <a:r>
              <a:rPr lang="pt-BR" dirty="0" err="1"/>
              <a:t>sodales</a:t>
            </a:r>
            <a:r>
              <a:rPr lang="pt-BR" dirty="0"/>
              <a:t>.</a:t>
            </a:r>
          </a:p>
          <a:p>
            <a:r>
              <a:rPr lang="pt-BR" dirty="0" err="1"/>
              <a:t>Vestibulum</a:t>
            </a:r>
            <a:r>
              <a:rPr lang="pt-BR" dirty="0"/>
              <a:t> ante ipsum </a:t>
            </a:r>
            <a:r>
              <a:rPr lang="pt-BR" dirty="0" err="1"/>
              <a:t>primis</a:t>
            </a:r>
            <a:r>
              <a:rPr lang="pt-BR" dirty="0"/>
              <a:t> in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 </a:t>
            </a:r>
            <a:r>
              <a:rPr lang="pt-BR" dirty="0" err="1"/>
              <a:t>luctus</a:t>
            </a:r>
            <a:r>
              <a:rPr lang="pt-BR" dirty="0"/>
              <a:t> et </a:t>
            </a:r>
            <a:r>
              <a:rPr lang="pt-BR" dirty="0" err="1"/>
              <a:t>ultrices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 </a:t>
            </a:r>
            <a:r>
              <a:rPr lang="pt-BR" dirty="0" err="1"/>
              <a:t>cubilia</a:t>
            </a:r>
            <a:r>
              <a:rPr lang="pt-BR" dirty="0"/>
              <a:t> </a:t>
            </a:r>
            <a:r>
              <a:rPr lang="pt-BR" dirty="0" err="1"/>
              <a:t>Curae</a:t>
            </a:r>
            <a:r>
              <a:rPr lang="pt-BR" dirty="0"/>
              <a:t>;</a:t>
            </a:r>
            <a:br>
              <a:rPr lang="pt-BR" dirty="0"/>
            </a:b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nibh</a:t>
            </a:r>
            <a:r>
              <a:rPr lang="pt-BR" dirty="0"/>
              <a:t>. </a:t>
            </a:r>
            <a:r>
              <a:rPr lang="pt-BR" dirty="0" err="1"/>
              <a:t>Mauris</a:t>
            </a:r>
            <a:r>
              <a:rPr lang="pt-BR" dirty="0"/>
              <a:t> ac </a:t>
            </a:r>
            <a:r>
              <a:rPr lang="pt-BR" dirty="0" err="1"/>
              <a:t>mauris</a:t>
            </a:r>
            <a:r>
              <a:rPr lang="pt-BR" dirty="0"/>
              <a:t> </a:t>
            </a:r>
            <a:r>
              <a:rPr lang="pt-BR" dirty="0" err="1"/>
              <a:t>sed</a:t>
            </a:r>
            <a:r>
              <a:rPr lang="pt-BR" dirty="0"/>
              <a:t> pede </a:t>
            </a:r>
            <a:r>
              <a:rPr lang="pt-BR" dirty="0" err="1"/>
              <a:t>pellentesque</a:t>
            </a:r>
            <a:r>
              <a:rPr lang="pt-BR" dirty="0"/>
              <a:t> </a:t>
            </a:r>
            <a:r>
              <a:rPr lang="pt-BR" dirty="0" err="1"/>
              <a:t>fermentum</a:t>
            </a:r>
            <a:r>
              <a:rPr lang="pt-BR" dirty="0"/>
              <a:t>.</a:t>
            </a:r>
            <a:br>
              <a:rPr lang="pt-BR" dirty="0"/>
            </a:br>
            <a:endParaRPr lang="pt-BR" dirty="0"/>
          </a:p>
        </p:txBody>
      </p:sp>
      <p:sp>
        <p:nvSpPr>
          <p:cNvPr id="11" name="TextBox 28">
            <a:extLst>
              <a:ext uri="{FF2B5EF4-FFF2-40B4-BE49-F238E27FC236}">
                <a16:creationId xmlns:a16="http://schemas.microsoft.com/office/drawing/2014/main" id="{7AE91DAC-CD1E-8D98-B1A7-99396C86AB95}"/>
              </a:ext>
            </a:extLst>
          </p:cNvPr>
          <p:cNvSpPr txBox="1"/>
          <p:nvPr/>
        </p:nvSpPr>
        <p:spPr>
          <a:xfrm>
            <a:off x="10847830" y="9658402"/>
            <a:ext cx="7440170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 u="none" strike="noStrike" spc="27" dirty="0">
                <a:solidFill>
                  <a:srgbClr val="7046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Methods</a:t>
            </a:r>
          </a:p>
        </p:txBody>
      </p:sp>
      <p:sp>
        <p:nvSpPr>
          <p:cNvPr id="12" name="TextBox 29">
            <a:extLst>
              <a:ext uri="{FF2B5EF4-FFF2-40B4-BE49-F238E27FC236}">
                <a16:creationId xmlns:a16="http://schemas.microsoft.com/office/drawing/2014/main" id="{F721C5E8-751C-5BDD-8747-C55BF005BD1F}"/>
              </a:ext>
            </a:extLst>
          </p:cNvPr>
          <p:cNvSpPr txBox="1"/>
          <p:nvPr/>
        </p:nvSpPr>
        <p:spPr>
          <a:xfrm>
            <a:off x="10823232" y="10549962"/>
            <a:ext cx="7443342" cy="63310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just">
              <a:lnSpc>
                <a:spcPts val="3080"/>
              </a:lnSpc>
              <a:defRPr sz="2200">
                <a:solidFill>
                  <a:srgbClr val="704600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ante non </a:t>
            </a:r>
            <a:r>
              <a:rPr lang="pt-BR" dirty="0" err="1"/>
              <a:t>diam</a:t>
            </a:r>
            <a:r>
              <a:rPr lang="pt-BR" dirty="0"/>
              <a:t> </a:t>
            </a:r>
            <a:r>
              <a:rPr lang="pt-BR" dirty="0" err="1"/>
              <a:t>sodales</a:t>
            </a:r>
            <a:r>
              <a:rPr lang="pt-BR" dirty="0"/>
              <a:t> </a:t>
            </a:r>
            <a:r>
              <a:rPr lang="pt-BR" dirty="0" err="1"/>
              <a:t>hendrerit</a:t>
            </a:r>
            <a:r>
              <a:rPr lang="pt-BR" dirty="0"/>
              <a:t>.</a:t>
            </a:r>
          </a:p>
          <a:p>
            <a:r>
              <a:rPr lang="pt-BR" dirty="0"/>
              <a:t>Ut </a:t>
            </a:r>
            <a:r>
              <a:rPr lang="pt-BR" dirty="0" err="1"/>
              <a:t>velit</a:t>
            </a:r>
            <a:r>
              <a:rPr lang="pt-BR" dirty="0"/>
              <a:t> </a:t>
            </a:r>
            <a:r>
              <a:rPr lang="pt-BR" dirty="0" err="1"/>
              <a:t>mauris</a:t>
            </a:r>
            <a:r>
              <a:rPr lang="pt-BR" dirty="0"/>
              <a:t>, </a:t>
            </a:r>
            <a:r>
              <a:rPr lang="pt-BR" dirty="0" err="1"/>
              <a:t>egestas</a:t>
            </a:r>
            <a:r>
              <a:rPr lang="pt-BR" dirty="0"/>
              <a:t> </a:t>
            </a:r>
            <a:r>
              <a:rPr lang="pt-BR" dirty="0" err="1"/>
              <a:t>sed</a:t>
            </a:r>
            <a:r>
              <a:rPr lang="pt-BR" dirty="0"/>
              <a:t>, gravida </a:t>
            </a:r>
            <a:r>
              <a:rPr lang="pt-BR" dirty="0" err="1"/>
              <a:t>nec</a:t>
            </a:r>
            <a:r>
              <a:rPr lang="pt-BR" dirty="0"/>
              <a:t>, </a:t>
            </a:r>
            <a:r>
              <a:rPr lang="pt-BR" dirty="0" err="1"/>
              <a:t>ornare</a:t>
            </a:r>
            <a:r>
              <a:rPr lang="pt-BR" dirty="0"/>
              <a:t> ut, mi.</a:t>
            </a:r>
            <a:br>
              <a:rPr lang="pt-BR" dirty="0"/>
            </a:br>
            <a:r>
              <a:rPr lang="pt-BR" dirty="0" err="1"/>
              <a:t>Aenean</a:t>
            </a:r>
            <a:r>
              <a:rPr lang="pt-BR" dirty="0"/>
              <a:t> ut </a:t>
            </a:r>
            <a:r>
              <a:rPr lang="pt-BR" dirty="0" err="1"/>
              <a:t>orci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massa </a:t>
            </a:r>
            <a:r>
              <a:rPr lang="pt-BR" dirty="0" err="1"/>
              <a:t>suscipit</a:t>
            </a:r>
            <a:r>
              <a:rPr lang="pt-BR" dirty="0"/>
              <a:t> </a:t>
            </a:r>
            <a:r>
              <a:rPr lang="pt-BR" dirty="0" err="1"/>
              <a:t>pulvinar</a:t>
            </a:r>
            <a:r>
              <a:rPr lang="pt-BR" dirty="0"/>
              <a:t>. </a:t>
            </a:r>
            <a:r>
              <a:rPr lang="pt-BR" dirty="0" err="1"/>
              <a:t>Nulla</a:t>
            </a:r>
            <a:r>
              <a:rPr lang="pt-BR" dirty="0"/>
              <a:t> </a:t>
            </a:r>
            <a:r>
              <a:rPr lang="pt-BR" dirty="0" err="1"/>
              <a:t>sollicitudin</a:t>
            </a:r>
            <a:r>
              <a:rPr lang="pt-BR" dirty="0"/>
              <a:t>.</a:t>
            </a:r>
            <a:br>
              <a:rPr lang="pt-BR" dirty="0"/>
            </a:br>
            <a:r>
              <a:rPr lang="pt-BR" dirty="0" err="1"/>
              <a:t>Fusce</a:t>
            </a:r>
            <a:r>
              <a:rPr lang="pt-BR" dirty="0"/>
              <a:t> </a:t>
            </a:r>
            <a:r>
              <a:rPr lang="pt-BR" dirty="0" err="1"/>
              <a:t>varius</a:t>
            </a:r>
            <a:r>
              <a:rPr lang="pt-BR" dirty="0"/>
              <a:t>, </a:t>
            </a:r>
            <a:r>
              <a:rPr lang="pt-BR" dirty="0" err="1"/>
              <a:t>ligula</a:t>
            </a:r>
            <a:r>
              <a:rPr lang="pt-BR" dirty="0"/>
              <a:t> non tempus </a:t>
            </a:r>
            <a:r>
              <a:rPr lang="pt-BR" dirty="0" err="1"/>
              <a:t>aliquam</a:t>
            </a:r>
            <a:r>
              <a:rPr lang="pt-BR" dirty="0"/>
              <a:t>, nunc </a:t>
            </a:r>
            <a:r>
              <a:rPr lang="pt-BR" dirty="0" err="1"/>
              <a:t>turpis</a:t>
            </a:r>
            <a:r>
              <a:rPr lang="pt-BR" dirty="0"/>
              <a:t> </a:t>
            </a:r>
            <a:r>
              <a:rPr lang="pt-BR" dirty="0" err="1"/>
              <a:t>ullamcorper</a:t>
            </a:r>
            <a:r>
              <a:rPr lang="pt-BR" dirty="0"/>
              <a:t> </a:t>
            </a:r>
            <a:r>
              <a:rPr lang="pt-BR" dirty="0" err="1"/>
              <a:t>nibh</a:t>
            </a:r>
            <a:r>
              <a:rPr lang="pt-BR" dirty="0"/>
              <a:t>, in tempus </a:t>
            </a:r>
            <a:r>
              <a:rPr lang="pt-BR" dirty="0" err="1"/>
              <a:t>sapien</a:t>
            </a:r>
            <a:r>
              <a:rPr lang="pt-BR" dirty="0"/>
              <a:t> </a:t>
            </a:r>
            <a:r>
              <a:rPr lang="pt-BR" dirty="0" err="1"/>
              <a:t>eros</a:t>
            </a:r>
            <a:r>
              <a:rPr lang="pt-BR" dirty="0"/>
              <a:t> vitae </a:t>
            </a:r>
            <a:r>
              <a:rPr lang="pt-BR" dirty="0" err="1"/>
              <a:t>ligula</a:t>
            </a:r>
            <a:r>
              <a:rPr lang="pt-BR" dirty="0"/>
              <a:t>.</a:t>
            </a:r>
          </a:p>
          <a:p>
            <a:r>
              <a:rPr lang="pt-BR" dirty="0" err="1"/>
              <a:t>Pellentesque</a:t>
            </a:r>
            <a:r>
              <a:rPr lang="pt-BR" dirty="0"/>
              <a:t> </a:t>
            </a:r>
            <a:r>
              <a:rPr lang="pt-BR" dirty="0" err="1"/>
              <a:t>rhoncus</a:t>
            </a:r>
            <a:r>
              <a:rPr lang="pt-BR" dirty="0"/>
              <a:t> nunc et augue. </a:t>
            </a:r>
            <a:r>
              <a:rPr lang="pt-BR" dirty="0" err="1"/>
              <a:t>Integer</a:t>
            </a:r>
            <a:r>
              <a:rPr lang="pt-BR" dirty="0"/>
              <a:t> id felis. </a:t>
            </a:r>
            <a:r>
              <a:rPr lang="pt-BR" dirty="0" err="1"/>
              <a:t>Curabitur</a:t>
            </a:r>
            <a:r>
              <a:rPr lang="pt-BR" dirty="0"/>
              <a:t> </a:t>
            </a:r>
            <a:r>
              <a:rPr lang="pt-BR" dirty="0" err="1"/>
              <a:t>aliquet</a:t>
            </a:r>
            <a:r>
              <a:rPr lang="pt-BR" dirty="0"/>
              <a:t> </a:t>
            </a:r>
            <a:r>
              <a:rPr lang="pt-BR" dirty="0" err="1"/>
              <a:t>pellentesque</a:t>
            </a:r>
            <a:r>
              <a:rPr lang="pt-BR" dirty="0"/>
              <a:t> </a:t>
            </a:r>
            <a:r>
              <a:rPr lang="pt-BR" dirty="0" err="1"/>
              <a:t>diam</a:t>
            </a:r>
            <a:r>
              <a:rPr lang="pt-BR" dirty="0"/>
              <a:t>.</a:t>
            </a:r>
            <a:br>
              <a:rPr lang="pt-BR" dirty="0"/>
            </a:br>
            <a:r>
              <a:rPr lang="pt-BR" dirty="0" err="1"/>
              <a:t>Integer</a:t>
            </a:r>
            <a:r>
              <a:rPr lang="pt-BR" dirty="0"/>
              <a:t> quis </a:t>
            </a:r>
            <a:r>
              <a:rPr lang="pt-BR" dirty="0" err="1"/>
              <a:t>metus</a:t>
            </a:r>
            <a:r>
              <a:rPr lang="pt-BR" dirty="0"/>
              <a:t> vitae </a:t>
            </a:r>
            <a:r>
              <a:rPr lang="pt-BR" dirty="0" err="1"/>
              <a:t>elit</a:t>
            </a:r>
            <a:r>
              <a:rPr lang="pt-BR" dirty="0"/>
              <a:t> </a:t>
            </a:r>
            <a:r>
              <a:rPr lang="pt-BR" dirty="0" err="1"/>
              <a:t>lobortis</a:t>
            </a:r>
            <a:r>
              <a:rPr lang="pt-BR" dirty="0"/>
              <a:t> </a:t>
            </a:r>
            <a:r>
              <a:rPr lang="pt-BR" dirty="0" err="1"/>
              <a:t>egestas</a:t>
            </a:r>
            <a:r>
              <a:rPr lang="pt-BR" dirty="0"/>
              <a:t>. </a:t>
            </a: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consectetuer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</a:t>
            </a:r>
            <a:br>
              <a:rPr lang="pt-BR" dirty="0"/>
            </a:br>
            <a:r>
              <a:rPr lang="pt-BR" dirty="0" err="1"/>
              <a:t>Morbi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erat non </a:t>
            </a:r>
            <a:r>
              <a:rPr lang="pt-BR" dirty="0" err="1"/>
              <a:t>mauris</a:t>
            </a:r>
            <a:r>
              <a:rPr lang="pt-BR" dirty="0"/>
              <a:t> </a:t>
            </a:r>
            <a:r>
              <a:rPr lang="pt-BR" dirty="0" err="1"/>
              <a:t>convallis</a:t>
            </a:r>
            <a:r>
              <a:rPr lang="pt-BR" dirty="0"/>
              <a:t> </a:t>
            </a:r>
            <a:r>
              <a:rPr lang="pt-BR" dirty="0" err="1"/>
              <a:t>vehicula</a:t>
            </a:r>
            <a:r>
              <a:rPr lang="pt-BR" dirty="0"/>
              <a:t>.</a:t>
            </a:r>
          </a:p>
          <a:p>
            <a:r>
              <a:rPr lang="pt-BR" dirty="0" err="1"/>
              <a:t>Nullam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nisl</a:t>
            </a:r>
            <a:r>
              <a:rPr lang="pt-BR" dirty="0"/>
              <a:t>. </a:t>
            </a:r>
            <a:r>
              <a:rPr lang="pt-BR" dirty="0" err="1"/>
              <a:t>Donec</a:t>
            </a:r>
            <a:r>
              <a:rPr lang="pt-BR" dirty="0"/>
              <a:t> est est, gravida quis, </a:t>
            </a:r>
            <a:r>
              <a:rPr lang="pt-BR" dirty="0" err="1"/>
              <a:t>porttitor</a:t>
            </a:r>
            <a:r>
              <a:rPr lang="pt-BR" dirty="0"/>
              <a:t> </a:t>
            </a:r>
            <a:r>
              <a:rPr lang="pt-BR" dirty="0" err="1"/>
              <a:t>nec</a:t>
            </a:r>
            <a:r>
              <a:rPr lang="pt-BR" dirty="0"/>
              <a:t>, </a:t>
            </a:r>
            <a:r>
              <a:rPr lang="pt-BR" dirty="0" err="1"/>
              <a:t>iaculis</a:t>
            </a:r>
            <a:r>
              <a:rPr lang="pt-BR" dirty="0"/>
              <a:t> </a:t>
            </a:r>
            <a:r>
              <a:rPr lang="pt-BR" dirty="0" err="1"/>
              <a:t>sed</a:t>
            </a:r>
            <a:r>
              <a:rPr lang="pt-BR" dirty="0"/>
              <a:t>, </a:t>
            </a:r>
            <a:r>
              <a:rPr lang="pt-BR" dirty="0" err="1"/>
              <a:t>arcu</a:t>
            </a:r>
            <a:r>
              <a:rPr lang="pt-BR" dirty="0"/>
              <a:t>.</a:t>
            </a:r>
            <a:br>
              <a:rPr lang="pt-BR" dirty="0"/>
            </a:b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pellentesque</a:t>
            </a:r>
            <a:r>
              <a:rPr lang="pt-BR" dirty="0"/>
              <a:t> augue </a:t>
            </a:r>
            <a:r>
              <a:rPr lang="pt-BR" dirty="0" err="1"/>
              <a:t>sed</a:t>
            </a:r>
            <a:r>
              <a:rPr lang="pt-BR" dirty="0"/>
              <a:t> urna. </a:t>
            </a:r>
            <a:r>
              <a:rPr lang="pt-BR" dirty="0" err="1"/>
              <a:t>Vestibulum</a:t>
            </a:r>
            <a:r>
              <a:rPr lang="pt-BR" dirty="0"/>
              <a:t> dia</a:t>
            </a:r>
          </a:p>
        </p:txBody>
      </p:sp>
      <p:sp>
        <p:nvSpPr>
          <p:cNvPr id="13" name="TextBox 30">
            <a:extLst>
              <a:ext uri="{FF2B5EF4-FFF2-40B4-BE49-F238E27FC236}">
                <a16:creationId xmlns:a16="http://schemas.microsoft.com/office/drawing/2014/main" id="{762E4955-26F1-4777-F988-CE6B453349C6}"/>
              </a:ext>
            </a:extLst>
          </p:cNvPr>
          <p:cNvSpPr txBox="1"/>
          <p:nvPr/>
        </p:nvSpPr>
        <p:spPr>
          <a:xfrm>
            <a:off x="2225157" y="17541875"/>
            <a:ext cx="7428970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 spc="27" dirty="0">
                <a:solidFill>
                  <a:srgbClr val="7046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Results and discussion</a:t>
            </a:r>
          </a:p>
        </p:txBody>
      </p:sp>
      <p:sp>
        <p:nvSpPr>
          <p:cNvPr id="15" name="TextBox 32">
            <a:extLst>
              <a:ext uri="{FF2B5EF4-FFF2-40B4-BE49-F238E27FC236}">
                <a16:creationId xmlns:a16="http://schemas.microsoft.com/office/drawing/2014/main" id="{253354E9-1B18-32DA-B778-4A1842DD20FF}"/>
              </a:ext>
            </a:extLst>
          </p:cNvPr>
          <p:cNvSpPr txBox="1"/>
          <p:nvPr/>
        </p:nvSpPr>
        <p:spPr>
          <a:xfrm>
            <a:off x="2343296" y="25860171"/>
            <a:ext cx="7443342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 u="none" strike="noStrike" spc="27" dirty="0">
                <a:solidFill>
                  <a:srgbClr val="7046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Conclusion</a:t>
            </a:r>
          </a:p>
        </p:txBody>
      </p:sp>
      <p:sp>
        <p:nvSpPr>
          <p:cNvPr id="16" name="TextBox 33">
            <a:extLst>
              <a:ext uri="{FF2B5EF4-FFF2-40B4-BE49-F238E27FC236}">
                <a16:creationId xmlns:a16="http://schemas.microsoft.com/office/drawing/2014/main" id="{19B2AC3F-609D-841A-509A-86614D1C4FD9}"/>
              </a:ext>
            </a:extLst>
          </p:cNvPr>
          <p:cNvSpPr txBox="1"/>
          <p:nvPr/>
        </p:nvSpPr>
        <p:spPr>
          <a:xfrm>
            <a:off x="2343296" y="26634199"/>
            <a:ext cx="15982804" cy="1955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pt-BR" sz="2200" dirty="0" err="1">
                <a:solidFill>
                  <a:srgbClr val="704600"/>
                </a:solidFill>
                <a:latin typeface="Montserrat"/>
              </a:rPr>
              <a:t>Lorem</a:t>
            </a:r>
            <a:r>
              <a:rPr lang="pt-BR" sz="2200" dirty="0">
                <a:solidFill>
                  <a:srgbClr val="704600"/>
                </a:solidFill>
                <a:latin typeface="Montserrat"/>
              </a:rPr>
              <a:t> ipsum </a:t>
            </a:r>
            <a:r>
              <a:rPr lang="pt-BR" sz="2200" dirty="0" err="1">
                <a:solidFill>
                  <a:srgbClr val="704600"/>
                </a:solidFill>
                <a:latin typeface="Montserrat"/>
              </a:rPr>
              <a:t>dolor</a:t>
            </a:r>
            <a:r>
              <a:rPr lang="pt-BR" sz="2200" dirty="0">
                <a:solidFill>
                  <a:srgbClr val="704600"/>
                </a:solidFill>
                <a:latin typeface="Montserrat"/>
              </a:rPr>
              <a:t> </a:t>
            </a:r>
            <a:r>
              <a:rPr lang="pt-BR" sz="2200" dirty="0" err="1">
                <a:solidFill>
                  <a:srgbClr val="704600"/>
                </a:solidFill>
                <a:latin typeface="Montserrat"/>
              </a:rPr>
              <a:t>sit</a:t>
            </a:r>
            <a:r>
              <a:rPr lang="pt-BR" sz="2200" dirty="0">
                <a:solidFill>
                  <a:srgbClr val="704600"/>
                </a:solidFill>
                <a:latin typeface="Montserrat"/>
              </a:rPr>
              <a:t> </a:t>
            </a:r>
            <a:r>
              <a:rPr lang="pt-BR" sz="2200" dirty="0" err="1">
                <a:solidFill>
                  <a:srgbClr val="704600"/>
                </a:solidFill>
                <a:latin typeface="Montserrat"/>
              </a:rPr>
              <a:t>amet</a:t>
            </a:r>
            <a:r>
              <a:rPr lang="pt-BR" sz="2200" dirty="0">
                <a:solidFill>
                  <a:srgbClr val="704600"/>
                </a:solidFill>
                <a:latin typeface="Montserrat"/>
              </a:rPr>
              <a:t>, </a:t>
            </a:r>
            <a:r>
              <a:rPr lang="pt-BR" sz="2200" dirty="0" err="1">
                <a:solidFill>
                  <a:srgbClr val="704600"/>
                </a:solidFill>
                <a:latin typeface="Montserrat"/>
              </a:rPr>
              <a:t>consectetur</a:t>
            </a:r>
            <a:r>
              <a:rPr lang="pt-BR" sz="2200" dirty="0">
                <a:solidFill>
                  <a:srgbClr val="704600"/>
                </a:solidFill>
                <a:latin typeface="Montserrat"/>
              </a:rPr>
              <a:t> </a:t>
            </a:r>
            <a:r>
              <a:rPr lang="pt-BR" sz="2200" dirty="0" err="1">
                <a:solidFill>
                  <a:srgbClr val="704600"/>
                </a:solidFill>
                <a:latin typeface="Montserrat"/>
              </a:rPr>
              <a:t>adipiscing</a:t>
            </a:r>
            <a:r>
              <a:rPr lang="pt-BR" sz="2200" dirty="0">
                <a:solidFill>
                  <a:srgbClr val="704600"/>
                </a:solidFill>
                <a:latin typeface="Montserrat"/>
              </a:rPr>
              <a:t> </a:t>
            </a:r>
            <a:r>
              <a:rPr lang="pt-BR" sz="2200" dirty="0" err="1">
                <a:solidFill>
                  <a:srgbClr val="704600"/>
                </a:solidFill>
                <a:latin typeface="Montserrat"/>
              </a:rPr>
              <a:t>elit</a:t>
            </a:r>
            <a:r>
              <a:rPr lang="pt-BR" sz="2200" dirty="0">
                <a:solidFill>
                  <a:srgbClr val="704600"/>
                </a:solidFill>
                <a:latin typeface="Montserrat"/>
              </a:rPr>
              <a:t>. </a:t>
            </a:r>
            <a:r>
              <a:rPr lang="pt-BR" sz="2200" dirty="0" err="1">
                <a:solidFill>
                  <a:srgbClr val="704600"/>
                </a:solidFill>
                <a:latin typeface="Montserrat"/>
              </a:rPr>
              <a:t>Sed</a:t>
            </a:r>
            <a:r>
              <a:rPr lang="pt-BR" sz="2200" dirty="0">
                <a:solidFill>
                  <a:srgbClr val="704600"/>
                </a:solidFill>
                <a:latin typeface="Montserrat"/>
              </a:rPr>
              <a:t> non </a:t>
            </a:r>
            <a:r>
              <a:rPr lang="pt-BR" sz="2200" dirty="0" err="1">
                <a:solidFill>
                  <a:srgbClr val="704600"/>
                </a:solidFill>
                <a:latin typeface="Montserrat"/>
              </a:rPr>
              <a:t>risus</a:t>
            </a:r>
            <a:r>
              <a:rPr lang="pt-BR" sz="2200" dirty="0">
                <a:solidFill>
                  <a:srgbClr val="704600"/>
                </a:solidFill>
                <a:latin typeface="Montserrat"/>
              </a:rPr>
              <a:t>. </a:t>
            </a:r>
            <a:r>
              <a:rPr lang="pt-BR" sz="2200" dirty="0" err="1">
                <a:solidFill>
                  <a:srgbClr val="704600"/>
                </a:solidFill>
                <a:latin typeface="Montserrat"/>
              </a:rPr>
              <a:t>Suspendisse</a:t>
            </a:r>
            <a:r>
              <a:rPr lang="pt-BR" sz="2200" dirty="0">
                <a:solidFill>
                  <a:srgbClr val="704600"/>
                </a:solidFill>
                <a:latin typeface="Montserrat"/>
              </a:rPr>
              <a:t> </a:t>
            </a:r>
            <a:r>
              <a:rPr lang="pt-BR" sz="2200" dirty="0" err="1">
                <a:solidFill>
                  <a:srgbClr val="704600"/>
                </a:solidFill>
                <a:latin typeface="Montserrat"/>
              </a:rPr>
              <a:t>lectus</a:t>
            </a:r>
            <a:r>
              <a:rPr lang="pt-BR" sz="2200" dirty="0">
                <a:solidFill>
                  <a:srgbClr val="704600"/>
                </a:solidFill>
                <a:latin typeface="Montserrat"/>
              </a:rPr>
              <a:t> </a:t>
            </a:r>
            <a:r>
              <a:rPr lang="pt-BR" sz="2200" dirty="0" err="1">
                <a:solidFill>
                  <a:srgbClr val="704600"/>
                </a:solidFill>
                <a:latin typeface="Montserrat"/>
              </a:rPr>
              <a:t>tortor</a:t>
            </a:r>
            <a:r>
              <a:rPr lang="pt-BR" sz="2200" dirty="0">
                <a:solidFill>
                  <a:srgbClr val="704600"/>
                </a:solidFill>
                <a:latin typeface="Montserrat"/>
              </a:rPr>
              <a:t>, </a:t>
            </a:r>
            <a:r>
              <a:rPr lang="pt-BR" sz="2200" dirty="0" err="1">
                <a:solidFill>
                  <a:srgbClr val="704600"/>
                </a:solidFill>
                <a:latin typeface="Montserrat"/>
              </a:rPr>
              <a:t>dignissim</a:t>
            </a:r>
            <a:r>
              <a:rPr lang="pt-BR" sz="2200" dirty="0">
                <a:solidFill>
                  <a:srgbClr val="704600"/>
                </a:solidFill>
                <a:latin typeface="Montserrat"/>
              </a:rPr>
              <a:t> </a:t>
            </a:r>
            <a:r>
              <a:rPr lang="pt-BR" sz="2200" dirty="0" err="1">
                <a:solidFill>
                  <a:srgbClr val="704600"/>
                </a:solidFill>
                <a:latin typeface="Montserrat"/>
              </a:rPr>
              <a:t>sit</a:t>
            </a:r>
            <a:r>
              <a:rPr lang="pt-BR" sz="2200" dirty="0">
                <a:solidFill>
                  <a:srgbClr val="704600"/>
                </a:solidFill>
                <a:latin typeface="Montserrat"/>
              </a:rPr>
              <a:t> </a:t>
            </a:r>
            <a:r>
              <a:rPr lang="pt-BR" sz="2200" dirty="0" err="1">
                <a:solidFill>
                  <a:srgbClr val="704600"/>
                </a:solidFill>
                <a:latin typeface="Montserrat"/>
              </a:rPr>
              <a:t>amet</a:t>
            </a:r>
            <a:r>
              <a:rPr lang="pt-BR" sz="2200" dirty="0">
                <a:solidFill>
                  <a:srgbClr val="704600"/>
                </a:solidFill>
                <a:latin typeface="Montserrat"/>
              </a:rPr>
              <a:t>, </a:t>
            </a:r>
            <a:r>
              <a:rPr lang="pt-BR" sz="2200" dirty="0" err="1">
                <a:solidFill>
                  <a:srgbClr val="704600"/>
                </a:solidFill>
                <a:latin typeface="Montserrat"/>
              </a:rPr>
              <a:t>adipiscing</a:t>
            </a:r>
            <a:r>
              <a:rPr lang="pt-BR" sz="2200" dirty="0">
                <a:solidFill>
                  <a:srgbClr val="704600"/>
                </a:solidFill>
                <a:latin typeface="Montserrat"/>
              </a:rPr>
              <a:t> </a:t>
            </a:r>
            <a:r>
              <a:rPr lang="pt-BR" sz="2200" dirty="0" err="1">
                <a:solidFill>
                  <a:srgbClr val="704600"/>
                </a:solidFill>
                <a:latin typeface="Montserrat"/>
              </a:rPr>
              <a:t>nec</a:t>
            </a:r>
            <a:r>
              <a:rPr lang="pt-BR" sz="2200" dirty="0">
                <a:solidFill>
                  <a:srgbClr val="704600"/>
                </a:solidFill>
                <a:latin typeface="Montserrat"/>
              </a:rPr>
              <a:t>, </a:t>
            </a:r>
            <a:r>
              <a:rPr lang="pt-BR" sz="2200" dirty="0" err="1">
                <a:solidFill>
                  <a:srgbClr val="704600"/>
                </a:solidFill>
                <a:latin typeface="Montserrat"/>
              </a:rPr>
              <a:t>ultricies</a:t>
            </a:r>
            <a:r>
              <a:rPr lang="pt-BR" sz="2200" dirty="0">
                <a:solidFill>
                  <a:srgbClr val="704600"/>
                </a:solidFill>
                <a:latin typeface="Montserrat"/>
              </a:rPr>
              <a:t> </a:t>
            </a:r>
            <a:r>
              <a:rPr lang="pt-BR" sz="2200" dirty="0" err="1">
                <a:solidFill>
                  <a:srgbClr val="704600"/>
                </a:solidFill>
                <a:latin typeface="Montserrat"/>
              </a:rPr>
              <a:t>sed</a:t>
            </a:r>
            <a:r>
              <a:rPr lang="pt-BR" sz="2200" dirty="0">
                <a:solidFill>
                  <a:srgbClr val="704600"/>
                </a:solidFill>
                <a:latin typeface="Montserrat"/>
              </a:rPr>
              <a:t>, </a:t>
            </a:r>
            <a:r>
              <a:rPr lang="pt-BR" sz="2200" dirty="0" err="1">
                <a:solidFill>
                  <a:srgbClr val="704600"/>
                </a:solidFill>
                <a:latin typeface="Montserrat"/>
              </a:rPr>
              <a:t>dolor</a:t>
            </a:r>
            <a:r>
              <a:rPr lang="pt-BR" sz="2200" dirty="0">
                <a:solidFill>
                  <a:srgbClr val="704600"/>
                </a:solidFill>
                <a:latin typeface="Montserrat"/>
              </a:rPr>
              <a:t>.</a:t>
            </a:r>
            <a:br>
              <a:rPr lang="pt-BR" sz="2200" dirty="0">
                <a:solidFill>
                  <a:srgbClr val="704600"/>
                </a:solidFill>
                <a:latin typeface="Montserrat"/>
              </a:rPr>
            </a:br>
            <a:r>
              <a:rPr lang="pt-BR" sz="2200" dirty="0" err="1">
                <a:solidFill>
                  <a:srgbClr val="704600"/>
                </a:solidFill>
                <a:latin typeface="Montserrat"/>
              </a:rPr>
              <a:t>Cras</a:t>
            </a:r>
            <a:r>
              <a:rPr lang="pt-BR" sz="2200" dirty="0">
                <a:solidFill>
                  <a:srgbClr val="704600"/>
                </a:solidFill>
                <a:latin typeface="Montserrat"/>
              </a:rPr>
              <a:t> </a:t>
            </a:r>
            <a:r>
              <a:rPr lang="pt-BR" sz="2200" dirty="0" err="1">
                <a:solidFill>
                  <a:srgbClr val="704600"/>
                </a:solidFill>
                <a:latin typeface="Montserrat"/>
              </a:rPr>
              <a:t>elementum</a:t>
            </a:r>
            <a:r>
              <a:rPr lang="pt-BR" sz="2200" dirty="0">
                <a:solidFill>
                  <a:srgbClr val="704600"/>
                </a:solidFill>
                <a:latin typeface="Montserrat"/>
              </a:rPr>
              <a:t> </a:t>
            </a:r>
            <a:r>
              <a:rPr lang="pt-BR" sz="2200" dirty="0" err="1">
                <a:solidFill>
                  <a:srgbClr val="704600"/>
                </a:solidFill>
                <a:latin typeface="Montserrat"/>
              </a:rPr>
              <a:t>ultrices</a:t>
            </a:r>
            <a:r>
              <a:rPr lang="pt-BR" sz="2200" dirty="0">
                <a:solidFill>
                  <a:srgbClr val="704600"/>
                </a:solidFill>
                <a:latin typeface="Montserrat"/>
              </a:rPr>
              <a:t> </a:t>
            </a:r>
            <a:r>
              <a:rPr lang="pt-BR" sz="2200" dirty="0" err="1">
                <a:solidFill>
                  <a:srgbClr val="704600"/>
                </a:solidFill>
                <a:latin typeface="Montserrat"/>
              </a:rPr>
              <a:t>diam</a:t>
            </a:r>
            <a:r>
              <a:rPr lang="pt-BR" sz="2200" dirty="0">
                <a:solidFill>
                  <a:srgbClr val="704600"/>
                </a:solidFill>
                <a:latin typeface="Montserrat"/>
              </a:rPr>
              <a:t>. </a:t>
            </a:r>
            <a:r>
              <a:rPr lang="pt-BR" sz="2200" dirty="0" err="1">
                <a:solidFill>
                  <a:srgbClr val="704600"/>
                </a:solidFill>
                <a:latin typeface="Montserrat"/>
              </a:rPr>
              <a:t>Maecenas</a:t>
            </a:r>
            <a:r>
              <a:rPr lang="pt-BR" sz="2200" dirty="0">
                <a:solidFill>
                  <a:srgbClr val="704600"/>
                </a:solidFill>
                <a:latin typeface="Montserrat"/>
              </a:rPr>
              <a:t> </a:t>
            </a:r>
            <a:r>
              <a:rPr lang="pt-BR" sz="2200" dirty="0" err="1">
                <a:solidFill>
                  <a:srgbClr val="704600"/>
                </a:solidFill>
                <a:latin typeface="Montserrat"/>
              </a:rPr>
              <a:t>ligula</a:t>
            </a:r>
            <a:r>
              <a:rPr lang="pt-BR" sz="2200" dirty="0">
                <a:solidFill>
                  <a:srgbClr val="704600"/>
                </a:solidFill>
                <a:latin typeface="Montserrat"/>
              </a:rPr>
              <a:t> massa, </a:t>
            </a:r>
            <a:r>
              <a:rPr lang="pt-BR" sz="2200" dirty="0" err="1">
                <a:solidFill>
                  <a:srgbClr val="704600"/>
                </a:solidFill>
                <a:latin typeface="Montserrat"/>
              </a:rPr>
              <a:t>varius</a:t>
            </a:r>
            <a:r>
              <a:rPr lang="pt-BR" sz="2200" dirty="0">
                <a:solidFill>
                  <a:srgbClr val="704600"/>
                </a:solidFill>
                <a:latin typeface="Montserrat"/>
              </a:rPr>
              <a:t> a, </a:t>
            </a:r>
            <a:r>
              <a:rPr lang="pt-BR" sz="2200" dirty="0" err="1">
                <a:solidFill>
                  <a:srgbClr val="704600"/>
                </a:solidFill>
                <a:latin typeface="Montserrat"/>
              </a:rPr>
              <a:t>semper</a:t>
            </a:r>
            <a:r>
              <a:rPr lang="pt-BR" sz="2200" dirty="0">
                <a:solidFill>
                  <a:srgbClr val="704600"/>
                </a:solidFill>
                <a:latin typeface="Montserrat"/>
              </a:rPr>
              <a:t> </a:t>
            </a:r>
            <a:r>
              <a:rPr lang="pt-BR" sz="2200" dirty="0" err="1">
                <a:solidFill>
                  <a:srgbClr val="704600"/>
                </a:solidFill>
                <a:latin typeface="Montserrat"/>
              </a:rPr>
              <a:t>congue</a:t>
            </a:r>
            <a:r>
              <a:rPr lang="pt-BR" sz="2200" dirty="0">
                <a:solidFill>
                  <a:srgbClr val="704600"/>
                </a:solidFill>
                <a:latin typeface="Montserrat"/>
              </a:rPr>
              <a:t>, </a:t>
            </a:r>
            <a:r>
              <a:rPr lang="pt-BR" sz="2200" dirty="0" err="1">
                <a:solidFill>
                  <a:srgbClr val="704600"/>
                </a:solidFill>
                <a:latin typeface="Montserrat"/>
              </a:rPr>
              <a:t>euismod</a:t>
            </a:r>
            <a:r>
              <a:rPr lang="pt-BR" sz="2200" dirty="0">
                <a:solidFill>
                  <a:srgbClr val="704600"/>
                </a:solidFill>
                <a:latin typeface="Montserrat"/>
              </a:rPr>
              <a:t> non, mi.</a:t>
            </a:r>
            <a:br>
              <a:rPr lang="pt-BR" sz="2200" dirty="0">
                <a:solidFill>
                  <a:srgbClr val="704600"/>
                </a:solidFill>
                <a:latin typeface="Montserrat"/>
              </a:rPr>
            </a:br>
            <a:r>
              <a:rPr lang="pt-BR" sz="2200" dirty="0" err="1">
                <a:solidFill>
                  <a:srgbClr val="704600"/>
                </a:solidFill>
                <a:latin typeface="Montserrat"/>
              </a:rPr>
              <a:t>Proin</a:t>
            </a:r>
            <a:r>
              <a:rPr lang="pt-BR" sz="2200" dirty="0">
                <a:solidFill>
                  <a:srgbClr val="704600"/>
                </a:solidFill>
                <a:latin typeface="Montserrat"/>
              </a:rPr>
              <a:t> </a:t>
            </a:r>
            <a:r>
              <a:rPr lang="pt-BR" sz="2200" dirty="0" err="1">
                <a:solidFill>
                  <a:srgbClr val="704600"/>
                </a:solidFill>
                <a:latin typeface="Montserrat"/>
              </a:rPr>
              <a:t>porttitor</a:t>
            </a:r>
            <a:r>
              <a:rPr lang="pt-BR" sz="2200" dirty="0">
                <a:solidFill>
                  <a:srgbClr val="704600"/>
                </a:solidFill>
                <a:latin typeface="Montserrat"/>
              </a:rPr>
              <a:t>, </a:t>
            </a:r>
            <a:r>
              <a:rPr lang="pt-BR" sz="2200" dirty="0" err="1">
                <a:solidFill>
                  <a:srgbClr val="704600"/>
                </a:solidFill>
                <a:latin typeface="Montserrat"/>
              </a:rPr>
              <a:t>orci</a:t>
            </a:r>
            <a:r>
              <a:rPr lang="pt-BR" sz="2200" dirty="0">
                <a:solidFill>
                  <a:srgbClr val="704600"/>
                </a:solidFill>
                <a:latin typeface="Montserrat"/>
              </a:rPr>
              <a:t> </a:t>
            </a:r>
            <a:r>
              <a:rPr lang="pt-BR" sz="2200" dirty="0" err="1">
                <a:solidFill>
                  <a:srgbClr val="704600"/>
                </a:solidFill>
                <a:latin typeface="Montserrat"/>
              </a:rPr>
              <a:t>nec</a:t>
            </a:r>
            <a:r>
              <a:rPr lang="pt-BR" sz="2200" dirty="0">
                <a:solidFill>
                  <a:srgbClr val="704600"/>
                </a:solidFill>
                <a:latin typeface="Montserrat"/>
              </a:rPr>
              <a:t> </a:t>
            </a:r>
            <a:r>
              <a:rPr lang="pt-BR" sz="2200" dirty="0" err="1">
                <a:solidFill>
                  <a:srgbClr val="704600"/>
                </a:solidFill>
                <a:latin typeface="Montserrat"/>
              </a:rPr>
              <a:t>nonummy</a:t>
            </a:r>
            <a:r>
              <a:rPr lang="pt-BR" sz="2200" dirty="0">
                <a:solidFill>
                  <a:srgbClr val="704600"/>
                </a:solidFill>
                <a:latin typeface="Montserrat"/>
              </a:rPr>
              <a:t> </a:t>
            </a:r>
            <a:r>
              <a:rPr lang="pt-BR" sz="2200" dirty="0" err="1">
                <a:solidFill>
                  <a:srgbClr val="704600"/>
                </a:solidFill>
                <a:latin typeface="Montserrat"/>
              </a:rPr>
              <a:t>molestie</a:t>
            </a:r>
            <a:r>
              <a:rPr lang="pt-BR" sz="2200" dirty="0">
                <a:solidFill>
                  <a:srgbClr val="704600"/>
                </a:solidFill>
                <a:latin typeface="Montserrat"/>
              </a:rPr>
              <a:t>, </a:t>
            </a:r>
            <a:r>
              <a:rPr lang="pt-BR" sz="2200" dirty="0" err="1">
                <a:solidFill>
                  <a:srgbClr val="704600"/>
                </a:solidFill>
                <a:latin typeface="Montserrat"/>
              </a:rPr>
              <a:t>enim</a:t>
            </a:r>
            <a:r>
              <a:rPr lang="pt-BR" sz="2200" dirty="0">
                <a:solidFill>
                  <a:srgbClr val="704600"/>
                </a:solidFill>
                <a:latin typeface="Montserrat"/>
              </a:rPr>
              <a:t>.</a:t>
            </a:r>
            <a:endParaRPr lang="en-US" sz="2200" dirty="0">
              <a:solidFill>
                <a:srgbClr val="704600"/>
              </a:solidFill>
              <a:latin typeface="Montserrat"/>
              <a:sym typeface="Montserrat"/>
            </a:endParaRPr>
          </a:p>
        </p:txBody>
      </p:sp>
      <p:grpSp>
        <p:nvGrpSpPr>
          <p:cNvPr id="22" name="Group 39">
            <a:extLst>
              <a:ext uri="{FF2B5EF4-FFF2-40B4-BE49-F238E27FC236}">
                <a16:creationId xmlns:a16="http://schemas.microsoft.com/office/drawing/2014/main" id="{05C853FE-DE81-F887-34B1-520AA121C996}"/>
              </a:ext>
            </a:extLst>
          </p:cNvPr>
          <p:cNvGrpSpPr/>
          <p:nvPr/>
        </p:nvGrpSpPr>
        <p:grpSpPr>
          <a:xfrm>
            <a:off x="2265106" y="6148831"/>
            <a:ext cx="15489493" cy="1591395"/>
            <a:chOff x="-25400" y="-38100"/>
            <a:chExt cx="8416430" cy="2121859"/>
          </a:xfrm>
        </p:grpSpPr>
        <p:sp>
          <p:nvSpPr>
            <p:cNvPr id="23" name="TextBox 40">
              <a:extLst>
                <a:ext uri="{FF2B5EF4-FFF2-40B4-BE49-F238E27FC236}">
                  <a16:creationId xmlns:a16="http://schemas.microsoft.com/office/drawing/2014/main" id="{5A7A9C2A-F018-02D3-4952-2212CB60597D}"/>
                </a:ext>
              </a:extLst>
            </p:cNvPr>
            <p:cNvSpPr txBox="1"/>
            <p:nvPr/>
          </p:nvSpPr>
          <p:spPr>
            <a:xfrm>
              <a:off x="0" y="-38100"/>
              <a:ext cx="3217342" cy="418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59"/>
                </a:lnSpc>
              </a:pPr>
              <a:r>
                <a:rPr lang="en-US" sz="1899" b="1" spc="13" dirty="0">
                  <a:solidFill>
                    <a:srgbClr val="2AA432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AUTHOR(S)</a:t>
              </a:r>
            </a:p>
          </p:txBody>
        </p:sp>
        <p:sp>
          <p:nvSpPr>
            <p:cNvPr id="24" name="TextBox 41">
              <a:extLst>
                <a:ext uri="{FF2B5EF4-FFF2-40B4-BE49-F238E27FC236}">
                  <a16:creationId xmlns:a16="http://schemas.microsoft.com/office/drawing/2014/main" id="{43A245EE-FCEE-6D1B-CC52-13A264576B88}"/>
                </a:ext>
              </a:extLst>
            </p:cNvPr>
            <p:cNvSpPr txBox="1"/>
            <p:nvPr/>
          </p:nvSpPr>
          <p:spPr>
            <a:xfrm>
              <a:off x="-25400" y="605577"/>
              <a:ext cx="8416430" cy="14781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>
                <a:lnSpc>
                  <a:spcPts val="2239"/>
                </a:lnSpc>
                <a:spcBef>
                  <a:spcPct val="0"/>
                </a:spcBef>
              </a:pP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Lorem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 ipsum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dolor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sit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amet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,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consectetur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adipiscing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elit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.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Sed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 non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risus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.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Suspendisse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lectus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tortor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,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dignissim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sit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amet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,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adipiscing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nec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,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ultricies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sed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,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dolor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.</a:t>
              </a:r>
              <a:br>
                <a:rPr lang="pt-BR" sz="1599" dirty="0">
                  <a:solidFill>
                    <a:srgbClr val="704600"/>
                  </a:solidFill>
                  <a:latin typeface="Montserrat"/>
                </a:rPr>
              </a:br>
              <a:endParaRPr lang="en-US" sz="1599" dirty="0">
                <a:solidFill>
                  <a:srgbClr val="704600"/>
                </a:solidFill>
                <a:latin typeface="Montserrat"/>
                <a:sym typeface="Montserrat"/>
              </a:endParaRPr>
            </a:p>
          </p:txBody>
        </p:sp>
      </p:grpSp>
      <p:grpSp>
        <p:nvGrpSpPr>
          <p:cNvPr id="25" name="Group 42">
            <a:extLst>
              <a:ext uri="{FF2B5EF4-FFF2-40B4-BE49-F238E27FC236}">
                <a16:creationId xmlns:a16="http://schemas.microsoft.com/office/drawing/2014/main" id="{4BFFD16D-25F0-11D2-1FF6-929ED4829D35}"/>
              </a:ext>
            </a:extLst>
          </p:cNvPr>
          <p:cNvGrpSpPr/>
          <p:nvPr/>
        </p:nvGrpSpPr>
        <p:grpSpPr>
          <a:xfrm>
            <a:off x="2312136" y="7595194"/>
            <a:ext cx="15442463" cy="1027138"/>
            <a:chOff x="-29825" y="682539"/>
            <a:chExt cx="13207859" cy="1369517"/>
          </a:xfrm>
        </p:grpSpPr>
        <p:sp>
          <p:nvSpPr>
            <p:cNvPr id="26" name="TextBox 43">
              <a:extLst>
                <a:ext uri="{FF2B5EF4-FFF2-40B4-BE49-F238E27FC236}">
                  <a16:creationId xmlns:a16="http://schemas.microsoft.com/office/drawing/2014/main" id="{C5E768A5-7DEF-245F-2BE7-F64AE9F29EC4}"/>
                </a:ext>
              </a:extLst>
            </p:cNvPr>
            <p:cNvSpPr txBox="1"/>
            <p:nvPr/>
          </p:nvSpPr>
          <p:spPr>
            <a:xfrm>
              <a:off x="-29824" y="682539"/>
              <a:ext cx="4933129" cy="418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59"/>
                </a:lnSpc>
              </a:pPr>
              <a:r>
                <a:rPr lang="en-US" sz="1899" b="1" spc="13" dirty="0">
                  <a:solidFill>
                    <a:srgbClr val="2AA432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AFFILIATION OF AUTHOR(S)</a:t>
              </a:r>
            </a:p>
          </p:txBody>
        </p:sp>
        <p:sp>
          <p:nvSpPr>
            <p:cNvPr id="27" name="TextBox 44">
              <a:extLst>
                <a:ext uri="{FF2B5EF4-FFF2-40B4-BE49-F238E27FC236}">
                  <a16:creationId xmlns:a16="http://schemas.microsoft.com/office/drawing/2014/main" id="{6AC4275D-D2B8-6E77-0A1D-8F1233A1F2D3}"/>
                </a:ext>
              </a:extLst>
            </p:cNvPr>
            <p:cNvSpPr txBox="1"/>
            <p:nvPr/>
          </p:nvSpPr>
          <p:spPr>
            <a:xfrm>
              <a:off x="-29825" y="1326216"/>
              <a:ext cx="13207859" cy="7258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just">
                <a:lnSpc>
                  <a:spcPts val="2239"/>
                </a:lnSpc>
                <a:spcBef>
                  <a:spcPct val="0"/>
                </a:spcBef>
              </a:pP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Lorem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 ipsum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dolor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sit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amet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,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consectetur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adipiscing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elit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.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Sed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 non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risus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.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Suspendisse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lectus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tortor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,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dignissim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sit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amet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,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adipiscing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nec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,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ultricies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sed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,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dolor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.</a:t>
              </a:r>
              <a:endParaRPr lang="en-US" sz="1599" u="none" strike="noStrike" dirty="0">
                <a:solidFill>
                  <a:srgbClr val="7046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8" name="Group 45">
            <a:extLst>
              <a:ext uri="{FF2B5EF4-FFF2-40B4-BE49-F238E27FC236}">
                <a16:creationId xmlns:a16="http://schemas.microsoft.com/office/drawing/2014/main" id="{BC16A78E-2CDD-35BE-D20D-62F3262F6257}"/>
              </a:ext>
            </a:extLst>
          </p:cNvPr>
          <p:cNvGrpSpPr/>
          <p:nvPr/>
        </p:nvGrpSpPr>
        <p:grpSpPr>
          <a:xfrm>
            <a:off x="2282828" y="29235332"/>
            <a:ext cx="14909539" cy="1418158"/>
            <a:chOff x="-11895550" y="162574"/>
            <a:chExt cx="20766833" cy="1890878"/>
          </a:xfrm>
        </p:grpSpPr>
        <p:sp>
          <p:nvSpPr>
            <p:cNvPr id="29" name="TextBox 46">
              <a:extLst>
                <a:ext uri="{FF2B5EF4-FFF2-40B4-BE49-F238E27FC236}">
                  <a16:creationId xmlns:a16="http://schemas.microsoft.com/office/drawing/2014/main" id="{453EBCDC-AEB7-A60D-0EDB-532F449ADE7D}"/>
                </a:ext>
              </a:extLst>
            </p:cNvPr>
            <p:cNvSpPr txBox="1"/>
            <p:nvPr/>
          </p:nvSpPr>
          <p:spPr>
            <a:xfrm>
              <a:off x="-11895550" y="162574"/>
              <a:ext cx="9123716" cy="3561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13"/>
                </a:lnSpc>
              </a:pPr>
              <a:r>
                <a:rPr lang="en-US" sz="1899" b="1" spc="13" dirty="0">
                  <a:solidFill>
                    <a:srgbClr val="2AA432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ACKNOWLEDGEMENTS</a:t>
              </a:r>
              <a:r>
                <a:rPr lang="en-US" sz="1899" spc="13" dirty="0">
                  <a:solidFill>
                    <a:srgbClr val="2AA43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</a:p>
          </p:txBody>
        </p:sp>
        <p:sp>
          <p:nvSpPr>
            <p:cNvPr id="30" name="TextBox 47">
              <a:extLst>
                <a:ext uri="{FF2B5EF4-FFF2-40B4-BE49-F238E27FC236}">
                  <a16:creationId xmlns:a16="http://schemas.microsoft.com/office/drawing/2014/main" id="{A0550A8C-A339-E672-149D-C2E039674F3D}"/>
                </a:ext>
              </a:extLst>
            </p:cNvPr>
            <p:cNvSpPr txBox="1"/>
            <p:nvPr/>
          </p:nvSpPr>
          <p:spPr>
            <a:xfrm>
              <a:off x="-11895550" y="575269"/>
              <a:ext cx="20766833" cy="14781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lnSpc>
                  <a:spcPts val="2239"/>
                </a:lnSpc>
                <a:spcBef>
                  <a:spcPct val="0"/>
                </a:spcBef>
              </a:pP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Lorem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 ipsum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dolor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sit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amet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,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consectetur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adipiscing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elit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.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Sed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 non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risus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.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Suspendisse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lectus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tortor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,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dignissim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sit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amet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,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adipiscing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nec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,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ultricies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sed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,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dolor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.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Lorem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 ipsum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dolor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sit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amet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,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consectetur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adipiscing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elit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.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Sed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 non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risus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.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Suspendisse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lectus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tortor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,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dignissim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sit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amet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,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adipiscing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nec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,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ultricies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sed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,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dolor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.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Lorem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 ipsum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dolor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sit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amet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,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consectetur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adipiscing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elit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.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Sed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 non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risus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.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Suspendisse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lectus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tortor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,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dignissim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sit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amet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,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adipiscing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nec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,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ultricies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sed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, </a:t>
              </a:r>
              <a:r>
                <a:rPr lang="pt-BR" sz="1599" dirty="0" err="1">
                  <a:solidFill>
                    <a:srgbClr val="704600"/>
                  </a:solidFill>
                  <a:latin typeface="Montserrat"/>
                </a:rPr>
                <a:t>dolor</a:t>
              </a:r>
              <a:r>
                <a:rPr lang="pt-BR" sz="1599" dirty="0">
                  <a:solidFill>
                    <a:srgbClr val="704600"/>
                  </a:solidFill>
                  <a:latin typeface="Montserrat"/>
                </a:rPr>
                <a:t>.</a:t>
              </a:r>
              <a:endParaRPr lang="en-US" sz="1599" dirty="0">
                <a:solidFill>
                  <a:srgbClr val="704600"/>
                </a:solidFill>
                <a:latin typeface="Montserrat"/>
                <a:sym typeface="Montserrat"/>
              </a:endParaRPr>
            </a:p>
          </p:txBody>
        </p:sp>
      </p:grpSp>
      <p:sp>
        <p:nvSpPr>
          <p:cNvPr id="37" name="TextBox 54">
            <a:extLst>
              <a:ext uri="{FF2B5EF4-FFF2-40B4-BE49-F238E27FC236}">
                <a16:creationId xmlns:a16="http://schemas.microsoft.com/office/drawing/2014/main" id="{0C4695A5-DBAF-636F-5B8D-88F96F2D7F6F}"/>
              </a:ext>
            </a:extLst>
          </p:cNvPr>
          <p:cNvSpPr txBox="1"/>
          <p:nvPr/>
        </p:nvSpPr>
        <p:spPr>
          <a:xfrm>
            <a:off x="2554775" y="23881817"/>
            <a:ext cx="7543800" cy="765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080"/>
              </a:lnSpc>
              <a:spcBef>
                <a:spcPct val="0"/>
              </a:spcBef>
            </a:pPr>
            <a:r>
              <a:rPr lang="en-US" b="1" dirty="0">
                <a:solidFill>
                  <a:srgbClr val="704600"/>
                </a:solidFill>
                <a:latin typeface="Montserrat"/>
                <a:ea typeface="Montserrat"/>
                <a:cs typeface="Montserrat"/>
                <a:sym typeface="Montserrat"/>
              </a:rPr>
              <a:t>Figure 1. </a:t>
            </a:r>
            <a:r>
              <a:rPr lang="pt-BR" sz="2200" dirty="0" err="1">
                <a:solidFill>
                  <a:srgbClr val="704600"/>
                </a:solidFill>
                <a:latin typeface="Montserrat"/>
              </a:rPr>
              <a:t>Lorem</a:t>
            </a:r>
            <a:r>
              <a:rPr lang="pt-BR" sz="2200" dirty="0">
                <a:solidFill>
                  <a:srgbClr val="704600"/>
                </a:solidFill>
                <a:latin typeface="Montserrat"/>
              </a:rPr>
              <a:t> ipsum </a:t>
            </a:r>
            <a:r>
              <a:rPr lang="pt-BR" sz="2200" dirty="0" err="1">
                <a:solidFill>
                  <a:srgbClr val="704600"/>
                </a:solidFill>
                <a:latin typeface="Montserrat"/>
              </a:rPr>
              <a:t>dolor</a:t>
            </a:r>
            <a:r>
              <a:rPr lang="pt-BR" sz="2200" dirty="0">
                <a:solidFill>
                  <a:srgbClr val="704600"/>
                </a:solidFill>
                <a:latin typeface="Montserrat"/>
              </a:rPr>
              <a:t> </a:t>
            </a:r>
            <a:r>
              <a:rPr lang="pt-BR" sz="2200" dirty="0" err="1">
                <a:solidFill>
                  <a:srgbClr val="704600"/>
                </a:solidFill>
                <a:latin typeface="Montserrat"/>
              </a:rPr>
              <a:t>sit</a:t>
            </a:r>
            <a:r>
              <a:rPr lang="pt-BR" sz="2200" dirty="0">
                <a:solidFill>
                  <a:srgbClr val="704600"/>
                </a:solidFill>
                <a:latin typeface="Montserrat"/>
              </a:rPr>
              <a:t> </a:t>
            </a:r>
            <a:r>
              <a:rPr lang="pt-BR" sz="2200" dirty="0" err="1">
                <a:solidFill>
                  <a:srgbClr val="704600"/>
                </a:solidFill>
                <a:latin typeface="Montserrat"/>
              </a:rPr>
              <a:t>amet</a:t>
            </a:r>
            <a:r>
              <a:rPr lang="pt-BR" sz="2200" dirty="0">
                <a:solidFill>
                  <a:srgbClr val="704600"/>
                </a:solidFill>
                <a:latin typeface="Montserrat"/>
              </a:rPr>
              <a:t>, </a:t>
            </a:r>
            <a:r>
              <a:rPr lang="pt-BR" sz="2200" dirty="0" err="1">
                <a:solidFill>
                  <a:srgbClr val="704600"/>
                </a:solidFill>
                <a:latin typeface="Montserrat"/>
              </a:rPr>
              <a:t>consectetur</a:t>
            </a:r>
            <a:r>
              <a:rPr lang="pt-BR" sz="2200" dirty="0">
                <a:solidFill>
                  <a:srgbClr val="704600"/>
                </a:solidFill>
                <a:latin typeface="Montserrat"/>
              </a:rPr>
              <a:t> </a:t>
            </a:r>
            <a:r>
              <a:rPr lang="pt-BR" sz="2200" dirty="0" err="1">
                <a:solidFill>
                  <a:srgbClr val="704600"/>
                </a:solidFill>
                <a:latin typeface="Montserrat"/>
              </a:rPr>
              <a:t>adipiscing</a:t>
            </a:r>
            <a:r>
              <a:rPr lang="pt-BR" sz="2200" dirty="0">
                <a:solidFill>
                  <a:srgbClr val="704600"/>
                </a:solidFill>
                <a:latin typeface="Montserrat"/>
              </a:rPr>
              <a:t> </a:t>
            </a:r>
            <a:r>
              <a:rPr lang="pt-BR" sz="2200" dirty="0" err="1">
                <a:solidFill>
                  <a:srgbClr val="704600"/>
                </a:solidFill>
                <a:latin typeface="Montserrat"/>
              </a:rPr>
              <a:t>elit</a:t>
            </a:r>
            <a:r>
              <a:rPr lang="pt-BR" sz="2200" dirty="0">
                <a:solidFill>
                  <a:srgbClr val="704600"/>
                </a:solidFill>
                <a:latin typeface="Montserrat"/>
              </a:rPr>
              <a:t>. </a:t>
            </a:r>
            <a:r>
              <a:rPr lang="pt-BR" sz="2200" dirty="0" err="1">
                <a:solidFill>
                  <a:srgbClr val="704600"/>
                </a:solidFill>
                <a:latin typeface="Montserrat"/>
              </a:rPr>
              <a:t>Sed</a:t>
            </a:r>
            <a:r>
              <a:rPr lang="pt-BR" sz="2200" dirty="0">
                <a:solidFill>
                  <a:srgbClr val="704600"/>
                </a:solidFill>
                <a:latin typeface="Montserrat"/>
              </a:rPr>
              <a:t> non </a:t>
            </a:r>
            <a:r>
              <a:rPr lang="pt-BR" sz="2200" dirty="0" err="1">
                <a:solidFill>
                  <a:srgbClr val="704600"/>
                </a:solidFill>
                <a:latin typeface="Montserrat"/>
              </a:rPr>
              <a:t>risus</a:t>
            </a:r>
            <a:r>
              <a:rPr lang="pt-BR" sz="2200" dirty="0">
                <a:solidFill>
                  <a:srgbClr val="704600"/>
                </a:solidFill>
                <a:latin typeface="Montserrat"/>
              </a:rPr>
              <a:t>. </a:t>
            </a:r>
            <a:r>
              <a:rPr lang="pt-BR" sz="2200" dirty="0" err="1">
                <a:solidFill>
                  <a:srgbClr val="704600"/>
                </a:solidFill>
                <a:latin typeface="Montserrat"/>
              </a:rPr>
              <a:t>Suspendisse</a:t>
            </a:r>
            <a:r>
              <a:rPr lang="pt-BR" sz="2200" dirty="0">
                <a:solidFill>
                  <a:srgbClr val="704600"/>
                </a:solidFill>
                <a:latin typeface="Montserrat"/>
              </a:rPr>
              <a:t> </a:t>
            </a:r>
            <a:endParaRPr lang="en-US" sz="2200" dirty="0">
              <a:solidFill>
                <a:srgbClr val="704600"/>
              </a:solidFill>
              <a:latin typeface="Montserrat"/>
              <a:sym typeface="Montserrat"/>
            </a:endParaRPr>
          </a:p>
        </p:txBody>
      </p:sp>
      <p:sp>
        <p:nvSpPr>
          <p:cNvPr id="45" name="TextBox 54">
            <a:extLst>
              <a:ext uri="{FF2B5EF4-FFF2-40B4-BE49-F238E27FC236}">
                <a16:creationId xmlns:a16="http://schemas.microsoft.com/office/drawing/2014/main" id="{038DC654-C9D5-F924-865C-BAE761D7F58B}"/>
              </a:ext>
            </a:extLst>
          </p:cNvPr>
          <p:cNvSpPr txBox="1"/>
          <p:nvPr/>
        </p:nvSpPr>
        <p:spPr>
          <a:xfrm>
            <a:off x="10722774" y="23881817"/>
            <a:ext cx="8001440" cy="1162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just">
              <a:lnSpc>
                <a:spcPts val="3080"/>
              </a:lnSpc>
              <a:spcBef>
                <a:spcPct val="0"/>
              </a:spcBef>
              <a:defRPr b="1">
                <a:solidFill>
                  <a:srgbClr val="704600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US" dirty="0">
                <a:sym typeface="Montserrat"/>
              </a:rPr>
              <a:t>Figure 2. </a:t>
            </a:r>
            <a:r>
              <a:rPr lang="pt-BR" sz="2200" b="0" dirty="0" err="1">
                <a:ea typeface="+mn-ea"/>
                <a:cs typeface="+mn-cs"/>
              </a:rPr>
              <a:t>Aenean</a:t>
            </a:r>
            <a:r>
              <a:rPr lang="pt-BR" sz="2200" b="0" dirty="0">
                <a:ea typeface="+mn-ea"/>
                <a:cs typeface="+mn-cs"/>
              </a:rPr>
              <a:t> ut </a:t>
            </a:r>
            <a:r>
              <a:rPr lang="pt-BR" sz="2200" b="0" dirty="0" err="1">
                <a:ea typeface="+mn-ea"/>
                <a:cs typeface="+mn-cs"/>
              </a:rPr>
              <a:t>orci</a:t>
            </a:r>
            <a:r>
              <a:rPr lang="pt-BR" sz="2200" b="0" dirty="0">
                <a:ea typeface="+mn-ea"/>
                <a:cs typeface="+mn-cs"/>
              </a:rPr>
              <a:t> </a:t>
            </a:r>
            <a:r>
              <a:rPr lang="pt-BR" sz="2200" b="0" dirty="0" err="1">
                <a:ea typeface="+mn-ea"/>
                <a:cs typeface="+mn-cs"/>
              </a:rPr>
              <a:t>vel</a:t>
            </a:r>
            <a:r>
              <a:rPr lang="pt-BR" sz="2200" b="0" dirty="0">
                <a:ea typeface="+mn-ea"/>
                <a:cs typeface="+mn-cs"/>
              </a:rPr>
              <a:t> massa </a:t>
            </a:r>
            <a:r>
              <a:rPr lang="pt-BR" sz="2200" b="0" dirty="0" err="1">
                <a:ea typeface="+mn-ea"/>
                <a:cs typeface="+mn-cs"/>
              </a:rPr>
              <a:t>suscipit</a:t>
            </a:r>
            <a:r>
              <a:rPr lang="pt-BR" sz="2200" b="0" dirty="0">
                <a:ea typeface="+mn-ea"/>
                <a:cs typeface="+mn-cs"/>
              </a:rPr>
              <a:t> </a:t>
            </a:r>
            <a:r>
              <a:rPr lang="pt-BR" sz="2200" b="0" dirty="0" err="1">
                <a:ea typeface="+mn-ea"/>
                <a:cs typeface="+mn-cs"/>
              </a:rPr>
              <a:t>pulvinar</a:t>
            </a:r>
            <a:r>
              <a:rPr lang="pt-BR" sz="2200" b="0" dirty="0">
                <a:ea typeface="+mn-ea"/>
                <a:cs typeface="+mn-cs"/>
              </a:rPr>
              <a:t>. </a:t>
            </a:r>
            <a:r>
              <a:rPr lang="pt-BR" sz="2200" b="0" dirty="0" err="1">
                <a:ea typeface="+mn-ea"/>
                <a:cs typeface="+mn-cs"/>
              </a:rPr>
              <a:t>Nulla</a:t>
            </a:r>
            <a:r>
              <a:rPr lang="pt-BR" sz="2200" b="0" dirty="0">
                <a:ea typeface="+mn-ea"/>
                <a:cs typeface="+mn-cs"/>
              </a:rPr>
              <a:t> </a:t>
            </a:r>
            <a:r>
              <a:rPr lang="pt-BR" sz="2200" b="0" dirty="0" err="1">
                <a:ea typeface="+mn-ea"/>
                <a:cs typeface="+mn-cs"/>
              </a:rPr>
              <a:t>sollicitudin</a:t>
            </a:r>
            <a:r>
              <a:rPr lang="pt-BR" sz="2200" b="0" dirty="0">
                <a:ea typeface="+mn-ea"/>
                <a:cs typeface="+mn-cs"/>
              </a:rPr>
              <a:t>. </a:t>
            </a:r>
            <a:r>
              <a:rPr lang="pt-BR" sz="2200" b="0" dirty="0" err="1">
                <a:ea typeface="+mn-ea"/>
                <a:cs typeface="+mn-cs"/>
              </a:rPr>
              <a:t>Fusce</a:t>
            </a:r>
            <a:r>
              <a:rPr lang="pt-BR" sz="2200" b="0" dirty="0">
                <a:ea typeface="+mn-ea"/>
                <a:cs typeface="+mn-cs"/>
              </a:rPr>
              <a:t> </a:t>
            </a:r>
            <a:r>
              <a:rPr lang="pt-BR" sz="2200" b="0" dirty="0" err="1">
                <a:ea typeface="+mn-ea"/>
                <a:cs typeface="+mn-cs"/>
              </a:rPr>
              <a:t>varius</a:t>
            </a:r>
            <a:r>
              <a:rPr lang="pt-BR" sz="2200" b="0" dirty="0">
                <a:ea typeface="+mn-ea"/>
                <a:cs typeface="+mn-cs"/>
              </a:rPr>
              <a:t>, </a:t>
            </a:r>
            <a:r>
              <a:rPr lang="pt-BR" sz="2200" b="0" dirty="0" err="1">
                <a:ea typeface="+mn-ea"/>
                <a:cs typeface="+mn-cs"/>
              </a:rPr>
              <a:t>ligula</a:t>
            </a:r>
            <a:r>
              <a:rPr lang="pt-BR" sz="2200" b="0" dirty="0">
                <a:ea typeface="+mn-ea"/>
                <a:cs typeface="+mn-cs"/>
              </a:rPr>
              <a:t> non tempus </a:t>
            </a:r>
            <a:r>
              <a:rPr lang="pt-BR" sz="2200" b="0" dirty="0" err="1">
                <a:ea typeface="+mn-ea"/>
                <a:cs typeface="+mn-cs"/>
              </a:rPr>
              <a:t>aliquam</a:t>
            </a:r>
            <a:r>
              <a:rPr lang="pt-BR" sz="2200" b="0" dirty="0">
                <a:ea typeface="+mn-ea"/>
                <a:cs typeface="+mn-cs"/>
              </a:rPr>
              <a:t>, nunc </a:t>
            </a:r>
            <a:r>
              <a:rPr lang="pt-BR" sz="2200" b="0" dirty="0" err="1">
                <a:ea typeface="+mn-ea"/>
                <a:cs typeface="+mn-cs"/>
              </a:rPr>
              <a:t>turpis</a:t>
            </a:r>
            <a:r>
              <a:rPr lang="pt-BR" sz="2200" b="0" dirty="0">
                <a:ea typeface="+mn-ea"/>
                <a:cs typeface="+mn-cs"/>
              </a:rPr>
              <a:t> </a:t>
            </a:r>
            <a:r>
              <a:rPr lang="pt-BR" sz="2200" b="0" dirty="0" err="1">
                <a:ea typeface="+mn-ea"/>
                <a:cs typeface="+mn-cs"/>
              </a:rPr>
              <a:t>ullamcorper</a:t>
            </a:r>
            <a:r>
              <a:rPr lang="pt-BR" sz="2200" b="0" dirty="0">
                <a:ea typeface="+mn-ea"/>
                <a:cs typeface="+mn-cs"/>
              </a:rPr>
              <a:t> </a:t>
            </a:r>
            <a:r>
              <a:rPr lang="pt-BR" sz="2200" b="0" dirty="0" err="1">
                <a:ea typeface="+mn-ea"/>
                <a:cs typeface="+mn-cs"/>
              </a:rPr>
              <a:t>nibh</a:t>
            </a:r>
            <a:r>
              <a:rPr lang="pt-BR" sz="2200" b="0" dirty="0">
                <a:ea typeface="+mn-ea"/>
                <a:cs typeface="+mn-cs"/>
              </a:rPr>
              <a:t>, in tempus </a:t>
            </a:r>
            <a:endParaRPr lang="en-US" sz="2200" b="0" dirty="0">
              <a:ea typeface="+mn-ea"/>
              <a:cs typeface="+mn-cs"/>
              <a:sym typeface="Montserrat"/>
            </a:endParaRPr>
          </a:p>
        </p:txBody>
      </p:sp>
      <p:sp>
        <p:nvSpPr>
          <p:cNvPr id="6" name="TextBox 34">
            <a:extLst>
              <a:ext uri="{FF2B5EF4-FFF2-40B4-BE49-F238E27FC236}">
                <a16:creationId xmlns:a16="http://schemas.microsoft.com/office/drawing/2014/main" id="{DA671AC9-4A12-2D05-7ABB-1DE293E27E82}"/>
              </a:ext>
            </a:extLst>
          </p:cNvPr>
          <p:cNvSpPr txBox="1"/>
          <p:nvPr/>
        </p:nvSpPr>
        <p:spPr>
          <a:xfrm>
            <a:off x="2286000" y="3535739"/>
            <a:ext cx="10134600" cy="1974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7699"/>
              </a:lnSpc>
              <a:defRPr sz="6999" b="1" spc="-139">
                <a:solidFill>
                  <a:srgbClr val="704600"/>
                </a:solidFill>
                <a:latin typeface="Montserrat Ultra-Bold"/>
                <a:ea typeface="Montserrat Ultra-Bold"/>
                <a:cs typeface="Montserrat Ultra-Bold"/>
              </a:defRPr>
            </a:lvl1pPr>
          </a:lstStyle>
          <a:p>
            <a:r>
              <a:rPr lang="pt-BR" dirty="0" err="1"/>
              <a:t>Insert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subject</a:t>
            </a:r>
            <a:r>
              <a:rPr lang="pt-BR" dirty="0"/>
              <a:t> </a:t>
            </a:r>
            <a:r>
              <a:rPr lang="pt-BR" dirty="0" err="1"/>
              <a:t>title</a:t>
            </a:r>
            <a:r>
              <a:rPr lang="pt-BR" dirty="0"/>
              <a:t> in </a:t>
            </a:r>
            <a:r>
              <a:rPr lang="pt-BR" dirty="0" err="1"/>
              <a:t>this</a:t>
            </a:r>
            <a:r>
              <a:rPr lang="pt-BR" dirty="0"/>
              <a:t> </a:t>
            </a:r>
            <a:r>
              <a:rPr lang="pt-BR" dirty="0" err="1"/>
              <a:t>space</a:t>
            </a:r>
            <a:r>
              <a:rPr lang="pt-BR" dirty="0"/>
              <a:t>.</a:t>
            </a:r>
            <a:endParaRPr lang="en-US" dirty="0">
              <a:sym typeface="Montserrat Ultra-Bold"/>
            </a:endParaRP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5C48222A-CCB9-366A-0354-7EFAEBC12EC7}"/>
              </a:ext>
            </a:extLst>
          </p:cNvPr>
          <p:cNvSpPr/>
          <p:nvPr/>
        </p:nvSpPr>
        <p:spPr>
          <a:xfrm flipH="1" flipV="1">
            <a:off x="2286000" y="5791200"/>
            <a:ext cx="16005172" cy="0"/>
          </a:xfrm>
          <a:prstGeom prst="line">
            <a:avLst/>
          </a:prstGeom>
          <a:ln w="19050" cap="rnd">
            <a:solidFill>
              <a:srgbClr val="7046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E27CD9BD-F644-DA0B-DC6B-5DE16B3273C8}"/>
              </a:ext>
            </a:extLst>
          </p:cNvPr>
          <p:cNvSpPr/>
          <p:nvPr/>
        </p:nvSpPr>
        <p:spPr>
          <a:xfrm flipH="1" flipV="1">
            <a:off x="2286000" y="25603200"/>
            <a:ext cx="16005172" cy="0"/>
          </a:xfrm>
          <a:prstGeom prst="line">
            <a:avLst/>
          </a:prstGeom>
          <a:ln w="19050" cap="rnd">
            <a:solidFill>
              <a:srgbClr val="7046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6976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568</Words>
  <Application>Microsoft Macintosh PowerPoint</Application>
  <PresentationFormat>Personalizar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Calibri</vt:lpstr>
      <vt:lpstr>Aptos</vt:lpstr>
      <vt:lpstr>Montserrat Bold</vt:lpstr>
      <vt:lpstr>Montserrat</vt:lpstr>
      <vt:lpstr>Montserrat Ultra-Bold</vt:lpstr>
      <vt:lpstr>Arial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de Pôster LAC Soil Carbon (2160 x 3840 px)</dc:title>
  <dc:creator>Ryan Rodrigues da Silva</dc:creator>
  <cp:lastModifiedBy>Rodolfo Fagundes Costa</cp:lastModifiedBy>
  <cp:revision>11</cp:revision>
  <dcterms:created xsi:type="dcterms:W3CDTF">2006-08-16T00:00:00Z</dcterms:created>
  <dcterms:modified xsi:type="dcterms:W3CDTF">2026-04-27T17:24:52Z</dcterms:modified>
  <dc:identifier>DAGj9AcjHK4</dc:identifier>
</cp:coreProperties>
</file>