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8" r:id="rId2"/>
    <p:sldId id="256" r:id="rId3"/>
    <p:sldId id="259" r:id="rId4"/>
    <p:sldId id="261" r:id="rId5"/>
    <p:sldId id="268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  <p15:guide id="5" pos="7310" userDrawn="1">
          <p15:clr>
            <a:srgbClr val="A4A3A4"/>
          </p15:clr>
        </p15:guide>
        <p15:guide id="6" orient="horz" pos="3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792"/>
    <a:srgbClr val="EFB500"/>
    <a:srgbClr val="F3DA3B"/>
    <a:srgbClr val="00FFEB"/>
    <a:srgbClr val="FF2DFF"/>
    <a:srgbClr val="FBFBFB"/>
    <a:srgbClr val="412F20"/>
    <a:srgbClr val="6E4F37"/>
    <a:srgbClr val="169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/>
    <p:restoredTop sz="94643"/>
  </p:normalViewPr>
  <p:slideViewPr>
    <p:cSldViewPr snapToGrid="0" showGuides="1">
      <p:cViewPr varScale="1">
        <p:scale>
          <a:sx n="105" d="100"/>
          <a:sy n="105" d="100"/>
        </p:scale>
        <p:origin x="1002" y="96"/>
      </p:cViewPr>
      <p:guideLst>
        <p:guide orient="horz" pos="2160"/>
        <p:guide pos="3840"/>
        <p:guide pos="347"/>
        <p:guide orient="horz" pos="550"/>
        <p:guide pos="7310"/>
        <p:guide orient="horz" pos="3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3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818AB93-29E1-882A-7AE8-F12823E83D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8205439-5D5D-E54B-85F4-BCEFE597ED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E4811-FCAF-6840-8B8D-5C03301E64E5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8BC81C-F83C-705C-1DE7-49E0882D0E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903585-FDD4-5888-1A35-898438EEC1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A687B-B924-D245-BA27-C057606917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233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A165-8189-484D-B892-53F1313A349E}" type="datetimeFigureOut">
              <a:rPr lang="pt-BR" smtClean="0"/>
              <a:t>30/04/2026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33CEC-C2C8-0E46-9870-E63A8D7584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18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33CEC-C2C8-0E46-9870-E63A8D75846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56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loresta com árvores&#10;&#10;Descrição gerada automaticamente">
            <a:extLst>
              <a:ext uri="{FF2B5EF4-FFF2-40B4-BE49-F238E27FC236}">
                <a16:creationId xmlns:a16="http://schemas.microsoft.com/office/drawing/2014/main" id="{AE8C8CFE-807E-D0C9-9D51-B9750AED4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5737"/>
          <a:stretch/>
        </p:blipFill>
        <p:spPr>
          <a:xfrm flipH="1">
            <a:off x="-3" y="0"/>
            <a:ext cx="12191999" cy="6857999"/>
          </a:xfrm>
          <a:prstGeom prst="rect">
            <a:avLst/>
          </a:prstGeom>
        </p:spPr>
      </p:pic>
      <p:grpSp>
        <p:nvGrpSpPr>
          <p:cNvPr id="213" name="Agrupar 212">
            <a:extLst>
              <a:ext uri="{FF2B5EF4-FFF2-40B4-BE49-F238E27FC236}">
                <a16:creationId xmlns:a16="http://schemas.microsoft.com/office/drawing/2014/main" id="{63C2667F-DF65-CC48-76E2-60230B3B9C8E}"/>
              </a:ext>
            </a:extLst>
          </p:cNvPr>
          <p:cNvGrpSpPr/>
          <p:nvPr userDrawn="1"/>
        </p:nvGrpSpPr>
        <p:grpSpPr>
          <a:xfrm>
            <a:off x="2667734" y="1815771"/>
            <a:ext cx="5892210" cy="2928741"/>
            <a:chOff x="3230879" y="1908631"/>
            <a:chExt cx="5730241" cy="2848233"/>
          </a:xfrm>
        </p:grpSpPr>
        <p:sp>
          <p:nvSpPr>
            <p:cNvPr id="105" name="Retângulo Arredondado 104">
              <a:extLst>
                <a:ext uri="{FF2B5EF4-FFF2-40B4-BE49-F238E27FC236}">
                  <a16:creationId xmlns:a16="http://schemas.microsoft.com/office/drawing/2014/main" id="{67DC1066-A32B-F95D-F53A-03112FC21EFB}"/>
                </a:ext>
              </a:extLst>
            </p:cNvPr>
            <p:cNvSpPr/>
            <p:nvPr userDrawn="1"/>
          </p:nvSpPr>
          <p:spPr>
            <a:xfrm>
              <a:off x="3230879" y="1908631"/>
              <a:ext cx="5730241" cy="2848233"/>
            </a:xfrm>
            <a:prstGeom prst="roundRect">
              <a:avLst>
                <a:gd name="adj" fmla="val 1658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B0999DDF-1299-75D8-199A-ACA722D8826F}"/>
                </a:ext>
              </a:extLst>
            </p:cNvPr>
            <p:cNvGrpSpPr/>
            <p:nvPr userDrawn="1"/>
          </p:nvGrpSpPr>
          <p:grpSpPr>
            <a:xfrm>
              <a:off x="3808191" y="2326309"/>
              <a:ext cx="4727886" cy="1271227"/>
              <a:chOff x="792653" y="2041069"/>
              <a:chExt cx="3897922" cy="1048067"/>
            </a:xfrm>
          </p:grpSpPr>
          <p:grpSp>
            <p:nvGrpSpPr>
              <p:cNvPr id="107" name="Agrupar 106">
                <a:extLst>
                  <a:ext uri="{FF2B5EF4-FFF2-40B4-BE49-F238E27FC236}">
                    <a16:creationId xmlns:a16="http://schemas.microsoft.com/office/drawing/2014/main" id="{5AEBDCFC-759E-5EDF-0E5E-556BE17B161E}"/>
                  </a:ext>
                </a:extLst>
              </p:cNvPr>
              <p:cNvGrpSpPr/>
              <p:nvPr/>
            </p:nvGrpSpPr>
            <p:grpSpPr>
              <a:xfrm>
                <a:off x="792653" y="2041069"/>
                <a:ext cx="1681518" cy="544323"/>
                <a:chOff x="1116108" y="1429065"/>
                <a:chExt cx="1681518" cy="544323"/>
              </a:xfrm>
              <a:gradFill>
                <a:gsLst>
                  <a:gs pos="0">
                    <a:srgbClr val="58B651"/>
                  </a:gs>
                  <a:gs pos="100000">
                    <a:srgbClr val="006C39"/>
                  </a:gs>
                </a:gsLst>
                <a:lin ang="10800000" scaled="1"/>
              </a:gradFill>
            </p:grpSpPr>
            <p:sp>
              <p:nvSpPr>
                <p:cNvPr id="184" name="Forma Livre 183">
                  <a:extLst>
                    <a:ext uri="{FF2B5EF4-FFF2-40B4-BE49-F238E27FC236}">
                      <a16:creationId xmlns:a16="http://schemas.microsoft.com/office/drawing/2014/main" id="{C27D1F09-AB20-D500-75F9-99383592A8B5}"/>
                    </a:ext>
                  </a:extLst>
                </p:cNvPr>
                <p:cNvSpPr/>
                <p:nvPr/>
              </p:nvSpPr>
              <p:spPr>
                <a:xfrm>
                  <a:off x="1116108" y="1433366"/>
                  <a:ext cx="487735" cy="540022"/>
                </a:xfrm>
                <a:custGeom>
                  <a:avLst/>
                  <a:gdLst>
                    <a:gd name="connsiteX0" fmla="*/ 1755000 w 1950650"/>
                    <a:gd name="connsiteY0" fmla="*/ 2009358 h 2159767"/>
                    <a:gd name="connsiteX1" fmla="*/ 1950650 w 1950650"/>
                    <a:gd name="connsiteY1" fmla="*/ 1741322 h 2159767"/>
                    <a:gd name="connsiteX2" fmla="*/ 1775535 w 1950650"/>
                    <a:gd name="connsiteY2" fmla="*/ 1105754 h 2159767"/>
                    <a:gd name="connsiteX3" fmla="*/ 1331678 w 1950650"/>
                    <a:gd name="connsiteY3" fmla="*/ 939043 h 2159767"/>
                    <a:gd name="connsiteX4" fmla="*/ 731337 w 1950650"/>
                    <a:gd name="connsiteY4" fmla="*/ 843211 h 2159767"/>
                    <a:gd name="connsiteX5" fmla="*/ 482269 w 1950650"/>
                    <a:gd name="connsiteY5" fmla="*/ 641995 h 2159767"/>
                    <a:gd name="connsiteX6" fmla="*/ 932551 w 1950650"/>
                    <a:gd name="connsiteY6" fmla="*/ 437583 h 2159767"/>
                    <a:gd name="connsiteX7" fmla="*/ 1462638 w 1950650"/>
                    <a:gd name="connsiteY7" fmla="*/ 728851 h 2159767"/>
                    <a:gd name="connsiteX8" fmla="*/ 1507332 w 1950650"/>
                    <a:gd name="connsiteY8" fmla="*/ 772979 h 2159767"/>
                    <a:gd name="connsiteX9" fmla="*/ 1815634 w 1950650"/>
                    <a:gd name="connsiteY9" fmla="*/ 772979 h 2159767"/>
                    <a:gd name="connsiteX10" fmla="*/ 1914033 w 1950650"/>
                    <a:gd name="connsiteY10" fmla="*/ 523757 h 2159767"/>
                    <a:gd name="connsiteX11" fmla="*/ 980405 w 1950650"/>
                    <a:gd name="connsiteY11" fmla="*/ 0 h 2159767"/>
                    <a:gd name="connsiteX12" fmla="*/ 0 w 1950650"/>
                    <a:gd name="connsiteY12" fmla="*/ 661169 h 2159767"/>
                    <a:gd name="connsiteX13" fmla="*/ 609962 w 1950650"/>
                    <a:gd name="connsiteY13" fmla="*/ 1261657 h 2159767"/>
                    <a:gd name="connsiteX14" fmla="*/ 1210339 w 1950650"/>
                    <a:gd name="connsiteY14" fmla="*/ 1347866 h 2159767"/>
                    <a:gd name="connsiteX15" fmla="*/ 1504137 w 1950650"/>
                    <a:gd name="connsiteY15" fmla="*/ 1565060 h 2159767"/>
                    <a:gd name="connsiteX16" fmla="*/ 1031489 w 1950650"/>
                    <a:gd name="connsiteY16" fmla="*/ 1766276 h 2159767"/>
                    <a:gd name="connsiteX17" fmla="*/ 498172 w 1950650"/>
                    <a:gd name="connsiteY17" fmla="*/ 1488402 h 2159767"/>
                    <a:gd name="connsiteX18" fmla="*/ 498172 w 1950650"/>
                    <a:gd name="connsiteY18" fmla="*/ 1430916 h 2159767"/>
                    <a:gd name="connsiteX19" fmla="*/ 19170 w 1950650"/>
                    <a:gd name="connsiteY19" fmla="*/ 1430916 h 2159767"/>
                    <a:gd name="connsiteX20" fmla="*/ 19170 w 1950650"/>
                    <a:gd name="connsiteY20" fmla="*/ 1450090 h 2159767"/>
                    <a:gd name="connsiteX21" fmla="*/ 615131 w 1950650"/>
                    <a:gd name="connsiteY21" fmla="*/ 2159767 h 2159767"/>
                    <a:gd name="connsiteX22" fmla="*/ 1275927 w 1950650"/>
                    <a:gd name="connsiteY22" fmla="*/ 1992375 h 2159767"/>
                    <a:gd name="connsiteX23" fmla="*/ 1754964 w 1950650"/>
                    <a:gd name="connsiteY23" fmla="*/ 2009394 h 215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650" h="2159767">
                      <a:moveTo>
                        <a:pt x="1755000" y="2009358"/>
                      </a:moveTo>
                      <a:cubicBezTo>
                        <a:pt x="1851892" y="1934279"/>
                        <a:pt x="1915828" y="1842181"/>
                        <a:pt x="1950650" y="1741322"/>
                      </a:cubicBezTo>
                      <a:cubicBezTo>
                        <a:pt x="1837461" y="1568507"/>
                        <a:pt x="1776181" y="1353216"/>
                        <a:pt x="1775535" y="1105754"/>
                      </a:cubicBezTo>
                      <a:cubicBezTo>
                        <a:pt x="1672971" y="1028269"/>
                        <a:pt x="1528154" y="970461"/>
                        <a:pt x="1331678" y="939043"/>
                      </a:cubicBezTo>
                      <a:lnTo>
                        <a:pt x="731337" y="843211"/>
                      </a:lnTo>
                      <a:cubicBezTo>
                        <a:pt x="552487" y="811255"/>
                        <a:pt x="482269" y="766552"/>
                        <a:pt x="482269" y="641995"/>
                      </a:cubicBezTo>
                      <a:cubicBezTo>
                        <a:pt x="482269" y="504655"/>
                        <a:pt x="587633" y="437583"/>
                        <a:pt x="932551" y="437583"/>
                      </a:cubicBezTo>
                      <a:cubicBezTo>
                        <a:pt x="1357669" y="437583"/>
                        <a:pt x="1462853" y="524009"/>
                        <a:pt x="1462638" y="728851"/>
                      </a:cubicBezTo>
                      <a:cubicBezTo>
                        <a:pt x="1462638" y="753303"/>
                        <a:pt x="1482885" y="772979"/>
                        <a:pt x="1507332" y="772979"/>
                      </a:cubicBezTo>
                      <a:lnTo>
                        <a:pt x="1815634" y="772979"/>
                      </a:lnTo>
                      <a:cubicBezTo>
                        <a:pt x="1838789" y="683215"/>
                        <a:pt x="1871816" y="599914"/>
                        <a:pt x="1914033" y="523757"/>
                      </a:cubicBezTo>
                      <a:cubicBezTo>
                        <a:pt x="1821629" y="203227"/>
                        <a:pt x="1518676" y="0"/>
                        <a:pt x="980405" y="0"/>
                      </a:cubicBezTo>
                      <a:cubicBezTo>
                        <a:pt x="261884" y="0"/>
                        <a:pt x="0" y="338591"/>
                        <a:pt x="0" y="661169"/>
                      </a:cubicBezTo>
                      <a:cubicBezTo>
                        <a:pt x="0" y="1009311"/>
                        <a:pt x="226739" y="1200976"/>
                        <a:pt x="609962" y="1261657"/>
                      </a:cubicBezTo>
                      <a:lnTo>
                        <a:pt x="1210339" y="1347866"/>
                      </a:lnTo>
                      <a:cubicBezTo>
                        <a:pt x="1430652" y="1386214"/>
                        <a:pt x="1504137" y="1434112"/>
                        <a:pt x="1504137" y="1565060"/>
                      </a:cubicBezTo>
                      <a:cubicBezTo>
                        <a:pt x="1504137" y="1708791"/>
                        <a:pt x="1414712" y="1766276"/>
                        <a:pt x="1031489" y="1766276"/>
                      </a:cubicBezTo>
                      <a:cubicBezTo>
                        <a:pt x="597182" y="1766276"/>
                        <a:pt x="498172" y="1686422"/>
                        <a:pt x="498172" y="1488402"/>
                      </a:cubicBezTo>
                      <a:lnTo>
                        <a:pt x="498172" y="1430916"/>
                      </a:lnTo>
                      <a:lnTo>
                        <a:pt x="19170" y="1430916"/>
                      </a:lnTo>
                      <a:lnTo>
                        <a:pt x="19170" y="1450090"/>
                      </a:lnTo>
                      <a:cubicBezTo>
                        <a:pt x="19170" y="1828788"/>
                        <a:pt x="229611" y="2067095"/>
                        <a:pt x="615131" y="2159767"/>
                      </a:cubicBezTo>
                      <a:cubicBezTo>
                        <a:pt x="920238" y="1997402"/>
                        <a:pt x="1222939" y="1992590"/>
                        <a:pt x="1275927" y="1992375"/>
                      </a:cubicBezTo>
                      <a:cubicBezTo>
                        <a:pt x="1437688" y="1991728"/>
                        <a:pt x="1598301" y="1998443"/>
                        <a:pt x="1754964" y="200939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5" name="Forma Livre 184">
                  <a:extLst>
                    <a:ext uri="{FF2B5EF4-FFF2-40B4-BE49-F238E27FC236}">
                      <a16:creationId xmlns:a16="http://schemas.microsoft.com/office/drawing/2014/main" id="{F687BCB5-BC02-91E7-A27D-F61ECEEFD7AA}"/>
                    </a:ext>
                  </a:extLst>
                </p:cNvPr>
                <p:cNvSpPr/>
                <p:nvPr/>
              </p:nvSpPr>
              <p:spPr>
                <a:xfrm>
                  <a:off x="2118107" y="1439462"/>
                  <a:ext cx="679519" cy="514139"/>
                </a:xfrm>
                <a:custGeom>
                  <a:avLst/>
                  <a:gdLst>
                    <a:gd name="connsiteX0" fmla="*/ 2717671 w 2717671"/>
                    <a:gd name="connsiteY0" fmla="*/ 0 h 2056250"/>
                    <a:gd name="connsiteX1" fmla="*/ 1793628 w 2717671"/>
                    <a:gd name="connsiteY1" fmla="*/ 591835 h 2056250"/>
                    <a:gd name="connsiteX2" fmla="*/ 1580782 w 2717671"/>
                    <a:gd name="connsiteY2" fmla="*/ 1054050 h 2056250"/>
                    <a:gd name="connsiteX3" fmla="*/ 1385994 w 2717671"/>
                    <a:gd name="connsiteY3" fmla="*/ 1555509 h 2056250"/>
                    <a:gd name="connsiteX4" fmla="*/ 1350848 w 2717671"/>
                    <a:gd name="connsiteY4" fmla="*/ 1555509 h 2056250"/>
                    <a:gd name="connsiteX5" fmla="*/ 1149669 w 2717671"/>
                    <a:gd name="connsiteY5" fmla="*/ 1054050 h 2056250"/>
                    <a:gd name="connsiteX6" fmla="*/ 648303 w 2717671"/>
                    <a:gd name="connsiteY6" fmla="*/ 0 h 2056250"/>
                    <a:gd name="connsiteX7" fmla="*/ 28468 w 2717671"/>
                    <a:gd name="connsiteY7" fmla="*/ 458014 h 2056250"/>
                    <a:gd name="connsiteX8" fmla="*/ 186424 w 2717671"/>
                    <a:gd name="connsiteY8" fmla="*/ 1070028 h 2056250"/>
                    <a:gd name="connsiteX9" fmla="*/ 0 w 2717671"/>
                    <a:gd name="connsiteY9" fmla="*/ 1725990 h 2056250"/>
                    <a:gd name="connsiteX10" fmla="*/ 0 w 2717671"/>
                    <a:gd name="connsiteY10" fmla="*/ 2056251 h 2056250"/>
                    <a:gd name="connsiteX11" fmla="*/ 479002 w 2717671"/>
                    <a:gd name="connsiteY11" fmla="*/ 1963219 h 2056250"/>
                    <a:gd name="connsiteX12" fmla="*/ 479002 w 2717671"/>
                    <a:gd name="connsiteY12" fmla="*/ 1054050 h 2056250"/>
                    <a:gd name="connsiteX13" fmla="*/ 459832 w 2717671"/>
                    <a:gd name="connsiteY13" fmla="*/ 718690 h 2056250"/>
                    <a:gd name="connsiteX14" fmla="*/ 494977 w 2717671"/>
                    <a:gd name="connsiteY14" fmla="*/ 718690 h 2056250"/>
                    <a:gd name="connsiteX15" fmla="*/ 619511 w 2717671"/>
                    <a:gd name="connsiteY15" fmla="*/ 1054050 h 2056250"/>
                    <a:gd name="connsiteX16" fmla="*/ 1009053 w 2717671"/>
                    <a:gd name="connsiteY16" fmla="*/ 1888966 h 2056250"/>
                    <a:gd name="connsiteX17" fmla="*/ 1450468 w 2717671"/>
                    <a:gd name="connsiteY17" fmla="*/ 1922466 h 2056250"/>
                    <a:gd name="connsiteX18" fmla="*/ 1670207 w 2717671"/>
                    <a:gd name="connsiteY18" fmla="*/ 1964189 h 2056250"/>
                    <a:gd name="connsiteX19" fmla="*/ 2094893 w 2717671"/>
                    <a:gd name="connsiteY19" fmla="*/ 1054050 h 2056250"/>
                    <a:gd name="connsiteX20" fmla="*/ 2219428 w 2717671"/>
                    <a:gd name="connsiteY20" fmla="*/ 718690 h 2056250"/>
                    <a:gd name="connsiteX21" fmla="*/ 2254573 w 2717671"/>
                    <a:gd name="connsiteY21" fmla="*/ 718690 h 2056250"/>
                    <a:gd name="connsiteX22" fmla="*/ 2238598 w 2717671"/>
                    <a:gd name="connsiteY22" fmla="*/ 1054050 h 2056250"/>
                    <a:gd name="connsiteX23" fmla="*/ 2238598 w 2717671"/>
                    <a:gd name="connsiteY23" fmla="*/ 2021279 h 2056250"/>
                    <a:gd name="connsiteX24" fmla="*/ 2250085 w 2717671"/>
                    <a:gd name="connsiteY24" fmla="*/ 2021710 h 2056250"/>
                    <a:gd name="connsiteX25" fmla="*/ 2711927 w 2717671"/>
                    <a:gd name="connsiteY25" fmla="*/ 2014169 h 2056250"/>
                    <a:gd name="connsiteX26" fmla="*/ 2717635 w 2717671"/>
                    <a:gd name="connsiteY26" fmla="*/ 0 h 205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17671" h="2056250">
                      <a:moveTo>
                        <a:pt x="2717671" y="0"/>
                      </a:moveTo>
                      <a:cubicBezTo>
                        <a:pt x="2320555" y="0"/>
                        <a:pt x="1959769" y="231089"/>
                        <a:pt x="1793628" y="591835"/>
                      </a:cubicBezTo>
                      <a:lnTo>
                        <a:pt x="1580782" y="1054050"/>
                      </a:lnTo>
                      <a:lnTo>
                        <a:pt x="1385994" y="1555509"/>
                      </a:lnTo>
                      <a:lnTo>
                        <a:pt x="1350848" y="1555509"/>
                      </a:lnTo>
                      <a:lnTo>
                        <a:pt x="1149669" y="1054050"/>
                      </a:lnTo>
                      <a:lnTo>
                        <a:pt x="648303" y="0"/>
                      </a:lnTo>
                      <a:cubicBezTo>
                        <a:pt x="356514" y="0"/>
                        <a:pt x="109816" y="192814"/>
                        <a:pt x="28468" y="458014"/>
                      </a:cubicBezTo>
                      <a:cubicBezTo>
                        <a:pt x="131391" y="626914"/>
                        <a:pt x="186424" y="833768"/>
                        <a:pt x="186424" y="1070028"/>
                      </a:cubicBezTo>
                      <a:cubicBezTo>
                        <a:pt x="186424" y="1327185"/>
                        <a:pt x="121267" y="1549549"/>
                        <a:pt x="0" y="1725990"/>
                      </a:cubicBezTo>
                      <a:lnTo>
                        <a:pt x="0" y="2056251"/>
                      </a:lnTo>
                      <a:cubicBezTo>
                        <a:pt x="171095" y="2027634"/>
                        <a:pt x="328190" y="1993452"/>
                        <a:pt x="479002" y="1963219"/>
                      </a:cubicBezTo>
                      <a:lnTo>
                        <a:pt x="479002" y="1054050"/>
                      </a:lnTo>
                      <a:lnTo>
                        <a:pt x="459832" y="718690"/>
                      </a:lnTo>
                      <a:lnTo>
                        <a:pt x="494977" y="718690"/>
                      </a:lnTo>
                      <a:lnTo>
                        <a:pt x="619511" y="1054050"/>
                      </a:lnTo>
                      <a:lnTo>
                        <a:pt x="1009053" y="1888966"/>
                      </a:lnTo>
                      <a:cubicBezTo>
                        <a:pt x="1150782" y="1882754"/>
                        <a:pt x="1295563" y="1890905"/>
                        <a:pt x="1450468" y="1922466"/>
                      </a:cubicBezTo>
                      <a:cubicBezTo>
                        <a:pt x="1486475" y="1929791"/>
                        <a:pt x="1562545" y="1946451"/>
                        <a:pt x="1670207" y="1964189"/>
                      </a:cubicBezTo>
                      <a:lnTo>
                        <a:pt x="2094893" y="1054050"/>
                      </a:lnTo>
                      <a:lnTo>
                        <a:pt x="2219428" y="718690"/>
                      </a:lnTo>
                      <a:lnTo>
                        <a:pt x="2254573" y="718690"/>
                      </a:lnTo>
                      <a:lnTo>
                        <a:pt x="2238598" y="1054050"/>
                      </a:lnTo>
                      <a:lnTo>
                        <a:pt x="2238598" y="2021279"/>
                      </a:lnTo>
                      <a:cubicBezTo>
                        <a:pt x="2242439" y="2021422"/>
                        <a:pt x="2246244" y="2021602"/>
                        <a:pt x="2250085" y="2021710"/>
                      </a:cubicBezTo>
                      <a:cubicBezTo>
                        <a:pt x="2445269" y="2028496"/>
                        <a:pt x="2605953" y="2021351"/>
                        <a:pt x="2711927" y="2014169"/>
                      </a:cubicBezTo>
                      <a:lnTo>
                        <a:pt x="2717635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6" name="Forma Livre 185">
                  <a:extLst>
                    <a:ext uri="{FF2B5EF4-FFF2-40B4-BE49-F238E27FC236}">
                      <a16:creationId xmlns:a16="http://schemas.microsoft.com/office/drawing/2014/main" id="{FDDD1D99-68E6-38A1-8683-953C704A74C7}"/>
                    </a:ext>
                  </a:extLst>
                </p:cNvPr>
                <p:cNvSpPr/>
                <p:nvPr/>
              </p:nvSpPr>
              <p:spPr>
                <a:xfrm>
                  <a:off x="1573298" y="1429065"/>
                  <a:ext cx="578089" cy="541781"/>
                </a:xfrm>
                <a:custGeom>
                  <a:avLst/>
                  <a:gdLst>
                    <a:gd name="connsiteX0" fmla="*/ 1493368 w 2312010"/>
                    <a:gd name="connsiteY0" fmla="*/ 2166733 h 2166797"/>
                    <a:gd name="connsiteX1" fmla="*/ 2125587 w 2312010"/>
                    <a:gd name="connsiteY1" fmla="*/ 1757910 h 2166797"/>
                    <a:gd name="connsiteX2" fmla="*/ 2125587 w 2312010"/>
                    <a:gd name="connsiteY2" fmla="*/ 1757910 h 2166797"/>
                    <a:gd name="connsiteX3" fmla="*/ 2312011 w 2312010"/>
                    <a:gd name="connsiteY3" fmla="*/ 1101948 h 2166797"/>
                    <a:gd name="connsiteX4" fmla="*/ 2154055 w 2312010"/>
                    <a:gd name="connsiteY4" fmla="*/ 489934 h 2166797"/>
                    <a:gd name="connsiteX5" fmla="*/ 1149598 w 2312010"/>
                    <a:gd name="connsiteY5" fmla="*/ 0 h 2166797"/>
                    <a:gd name="connsiteX6" fmla="*/ 138535 w 2312010"/>
                    <a:gd name="connsiteY6" fmla="*/ 523757 h 2166797"/>
                    <a:gd name="connsiteX7" fmla="*/ 40135 w 2312010"/>
                    <a:gd name="connsiteY7" fmla="*/ 772979 h 2166797"/>
                    <a:gd name="connsiteX8" fmla="*/ 0 w 2312010"/>
                    <a:gd name="connsiteY8" fmla="*/ 1101948 h 2166797"/>
                    <a:gd name="connsiteX9" fmla="*/ 72 w 2312010"/>
                    <a:gd name="connsiteY9" fmla="*/ 1105754 h 2166797"/>
                    <a:gd name="connsiteX10" fmla="*/ 175188 w 2312010"/>
                    <a:gd name="connsiteY10" fmla="*/ 1741322 h 2166797"/>
                    <a:gd name="connsiteX11" fmla="*/ 593448 w 2312010"/>
                    <a:gd name="connsiteY11" fmla="*/ 2093593 h 2166797"/>
                    <a:gd name="connsiteX12" fmla="*/ 1139869 w 2312010"/>
                    <a:gd name="connsiteY12" fmla="*/ 2153771 h 2166797"/>
                    <a:gd name="connsiteX13" fmla="*/ 1493404 w 2312010"/>
                    <a:gd name="connsiteY13" fmla="*/ 2166733 h 2166797"/>
                    <a:gd name="connsiteX14" fmla="*/ 507685 w 2312010"/>
                    <a:gd name="connsiteY14" fmla="*/ 1101948 h 2166797"/>
                    <a:gd name="connsiteX15" fmla="*/ 1149562 w 2312010"/>
                    <a:gd name="connsiteY15" fmla="*/ 459953 h 2166797"/>
                    <a:gd name="connsiteX16" fmla="*/ 1801023 w 2312010"/>
                    <a:gd name="connsiteY16" fmla="*/ 1101948 h 2166797"/>
                    <a:gd name="connsiteX17" fmla="*/ 1149562 w 2312010"/>
                    <a:gd name="connsiteY17" fmla="*/ 1743943 h 2166797"/>
                    <a:gd name="connsiteX18" fmla="*/ 507685 w 2312010"/>
                    <a:gd name="connsiteY18" fmla="*/ 1101948 h 216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12010" h="2166797">
                      <a:moveTo>
                        <a:pt x="1493368" y="2166733"/>
                      </a:moveTo>
                      <a:cubicBezTo>
                        <a:pt x="1770293" y="2103539"/>
                        <a:pt x="1985580" y="1961639"/>
                        <a:pt x="2125587" y="1757910"/>
                      </a:cubicBezTo>
                      <a:lnTo>
                        <a:pt x="2125587" y="1757910"/>
                      </a:lnTo>
                      <a:cubicBezTo>
                        <a:pt x="2246854" y="1581469"/>
                        <a:pt x="2312011" y="1359105"/>
                        <a:pt x="2312011" y="1101948"/>
                      </a:cubicBezTo>
                      <a:cubicBezTo>
                        <a:pt x="2312011" y="865724"/>
                        <a:pt x="2256978" y="658871"/>
                        <a:pt x="2154055" y="489934"/>
                      </a:cubicBezTo>
                      <a:cubicBezTo>
                        <a:pt x="1966123" y="181540"/>
                        <a:pt x="1618009" y="0"/>
                        <a:pt x="1149598" y="0"/>
                      </a:cubicBezTo>
                      <a:cubicBezTo>
                        <a:pt x="681186" y="0"/>
                        <a:pt x="320974" y="194861"/>
                        <a:pt x="138535" y="523757"/>
                      </a:cubicBezTo>
                      <a:cubicBezTo>
                        <a:pt x="96317" y="599878"/>
                        <a:pt x="63290" y="683179"/>
                        <a:pt x="40135" y="772979"/>
                      </a:cubicBezTo>
                      <a:cubicBezTo>
                        <a:pt x="13857" y="874772"/>
                        <a:pt x="0" y="984680"/>
                        <a:pt x="0" y="1101948"/>
                      </a:cubicBezTo>
                      <a:cubicBezTo>
                        <a:pt x="0" y="1103240"/>
                        <a:pt x="72" y="1104497"/>
                        <a:pt x="72" y="1105754"/>
                      </a:cubicBezTo>
                      <a:cubicBezTo>
                        <a:pt x="718" y="1353216"/>
                        <a:pt x="61998" y="1568507"/>
                        <a:pt x="175188" y="1741322"/>
                      </a:cubicBezTo>
                      <a:cubicBezTo>
                        <a:pt x="275669" y="1894783"/>
                        <a:pt x="417399" y="2014313"/>
                        <a:pt x="593448" y="2093593"/>
                      </a:cubicBezTo>
                      <a:cubicBezTo>
                        <a:pt x="795919" y="2117866"/>
                        <a:pt x="981015" y="2141204"/>
                        <a:pt x="1139869" y="2153771"/>
                      </a:cubicBezTo>
                      <a:cubicBezTo>
                        <a:pt x="1264834" y="2163681"/>
                        <a:pt x="1382044" y="2167343"/>
                        <a:pt x="1493404" y="2166733"/>
                      </a:cubicBezTo>
                      <a:close/>
                      <a:moveTo>
                        <a:pt x="507685" y="1101948"/>
                      </a:moveTo>
                      <a:cubicBezTo>
                        <a:pt x="507685" y="626053"/>
                        <a:pt x="680145" y="459953"/>
                        <a:pt x="1149562" y="459953"/>
                      </a:cubicBezTo>
                      <a:cubicBezTo>
                        <a:pt x="1618979" y="459953"/>
                        <a:pt x="1801023" y="626053"/>
                        <a:pt x="1801023" y="1101948"/>
                      </a:cubicBezTo>
                      <a:cubicBezTo>
                        <a:pt x="1801023" y="1577843"/>
                        <a:pt x="1619015" y="1743943"/>
                        <a:pt x="1149562" y="1743943"/>
                      </a:cubicBezTo>
                      <a:cubicBezTo>
                        <a:pt x="680109" y="1743943"/>
                        <a:pt x="507685" y="1577843"/>
                        <a:pt x="507685" y="1101948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08" name="Forma Livre 107">
                <a:extLst>
                  <a:ext uri="{FF2B5EF4-FFF2-40B4-BE49-F238E27FC236}">
                    <a16:creationId xmlns:a16="http://schemas.microsoft.com/office/drawing/2014/main" id="{C2F4CA02-6542-C9C2-3F9F-1E02FA5FCE4F}"/>
                  </a:ext>
                </a:extLst>
              </p:cNvPr>
              <p:cNvSpPr/>
              <p:nvPr/>
            </p:nvSpPr>
            <p:spPr>
              <a:xfrm>
                <a:off x="811657" y="2538475"/>
                <a:ext cx="1671049" cy="247830"/>
              </a:xfrm>
              <a:custGeom>
                <a:avLst/>
                <a:gdLst>
                  <a:gd name="connsiteX0" fmla="*/ 6221318 w 6683195"/>
                  <a:gd name="connsiteY0" fmla="*/ 134679 h 991174"/>
                  <a:gd name="connsiteX1" fmla="*/ 6209830 w 6683195"/>
                  <a:gd name="connsiteY1" fmla="*/ 134248 h 991174"/>
                  <a:gd name="connsiteX2" fmla="*/ 5641475 w 6683195"/>
                  <a:gd name="connsiteY2" fmla="*/ 77158 h 991174"/>
                  <a:gd name="connsiteX3" fmla="*/ 5421737 w 6683195"/>
                  <a:gd name="connsiteY3" fmla="*/ 35435 h 991174"/>
                  <a:gd name="connsiteX4" fmla="*/ 4980321 w 6683195"/>
                  <a:gd name="connsiteY4" fmla="*/ 1935 h 991174"/>
                  <a:gd name="connsiteX5" fmla="*/ 4450270 w 6683195"/>
                  <a:gd name="connsiteY5" fmla="*/ 76188 h 991174"/>
                  <a:gd name="connsiteX6" fmla="*/ 3971268 w 6683195"/>
                  <a:gd name="connsiteY6" fmla="*/ 169220 h 991174"/>
                  <a:gd name="connsiteX7" fmla="*/ 3286062 w 6683195"/>
                  <a:gd name="connsiteY7" fmla="*/ 230583 h 991174"/>
                  <a:gd name="connsiteX8" fmla="*/ 2932527 w 6683195"/>
                  <a:gd name="connsiteY8" fmla="*/ 217621 h 991174"/>
                  <a:gd name="connsiteX9" fmla="*/ 2386107 w 6683195"/>
                  <a:gd name="connsiteY9" fmla="*/ 157443 h 991174"/>
                  <a:gd name="connsiteX10" fmla="*/ 1719209 w 6683195"/>
                  <a:gd name="connsiteY10" fmla="*/ 90407 h 991174"/>
                  <a:gd name="connsiteX11" fmla="*/ 1240171 w 6683195"/>
                  <a:gd name="connsiteY11" fmla="*/ 73388 h 991174"/>
                  <a:gd name="connsiteX12" fmla="*/ 579376 w 6683195"/>
                  <a:gd name="connsiteY12" fmla="*/ 240780 h 991174"/>
                  <a:gd name="connsiteX13" fmla="*/ 533030 w 6683195"/>
                  <a:gd name="connsiteY13" fmla="*/ 266560 h 991174"/>
                  <a:gd name="connsiteX14" fmla="*/ 164813 w 6683195"/>
                  <a:gd name="connsiteY14" fmla="*/ 597720 h 991174"/>
                  <a:gd name="connsiteX15" fmla="*/ 0 w 6683195"/>
                  <a:gd name="connsiteY15" fmla="*/ 991175 h 991174"/>
                  <a:gd name="connsiteX16" fmla="*/ 607844 w 6683195"/>
                  <a:gd name="connsiteY16" fmla="*/ 870998 h 991174"/>
                  <a:gd name="connsiteX17" fmla="*/ 891303 w 6683195"/>
                  <a:gd name="connsiteY17" fmla="*/ 890747 h 991174"/>
                  <a:gd name="connsiteX18" fmla="*/ 1498788 w 6683195"/>
                  <a:gd name="connsiteY18" fmla="*/ 611651 h 991174"/>
                  <a:gd name="connsiteX19" fmla="*/ 2461710 w 6683195"/>
                  <a:gd name="connsiteY19" fmla="*/ 668490 h 991174"/>
                  <a:gd name="connsiteX20" fmla="*/ 3113100 w 6683195"/>
                  <a:gd name="connsiteY20" fmla="*/ 412697 h 991174"/>
                  <a:gd name="connsiteX21" fmla="*/ 3411673 w 6683195"/>
                  <a:gd name="connsiteY21" fmla="*/ 359126 h 991174"/>
                  <a:gd name="connsiteX22" fmla="*/ 3937954 w 6683195"/>
                  <a:gd name="connsiteY22" fmla="*/ 402213 h 991174"/>
                  <a:gd name="connsiteX23" fmla="*/ 4312238 w 6683195"/>
                  <a:gd name="connsiteY23" fmla="*/ 459806 h 991174"/>
                  <a:gd name="connsiteX24" fmla="*/ 5353600 w 6683195"/>
                  <a:gd name="connsiteY24" fmla="*/ 388712 h 991174"/>
                  <a:gd name="connsiteX25" fmla="*/ 5633721 w 6683195"/>
                  <a:gd name="connsiteY25" fmla="*/ 355858 h 991174"/>
                  <a:gd name="connsiteX26" fmla="*/ 6683196 w 6683195"/>
                  <a:gd name="connsiteY26" fmla="*/ 254999 h 991174"/>
                  <a:gd name="connsiteX27" fmla="*/ 6683196 w 6683195"/>
                  <a:gd name="connsiteY27" fmla="*/ 127103 h 991174"/>
                  <a:gd name="connsiteX28" fmla="*/ 6221353 w 6683195"/>
                  <a:gd name="connsiteY28" fmla="*/ 134643 h 99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3195" h="991174">
                    <a:moveTo>
                      <a:pt x="6221318" y="134679"/>
                    </a:moveTo>
                    <a:cubicBezTo>
                      <a:pt x="6217441" y="134535"/>
                      <a:pt x="6213671" y="134392"/>
                      <a:pt x="6209830" y="134248"/>
                    </a:cubicBezTo>
                    <a:cubicBezTo>
                      <a:pt x="5978388" y="125595"/>
                      <a:pt x="5782702" y="100425"/>
                      <a:pt x="5641475" y="77158"/>
                    </a:cubicBezTo>
                    <a:cubicBezTo>
                      <a:pt x="5533849" y="59420"/>
                      <a:pt x="5457743" y="42760"/>
                      <a:pt x="5421737" y="35435"/>
                    </a:cubicBezTo>
                    <a:cubicBezTo>
                      <a:pt x="5266796" y="3838"/>
                      <a:pt x="5122051" y="-4276"/>
                      <a:pt x="4980321" y="1935"/>
                    </a:cubicBezTo>
                    <a:cubicBezTo>
                      <a:pt x="4803446" y="9691"/>
                      <a:pt x="4631238" y="39923"/>
                      <a:pt x="4450270" y="76188"/>
                    </a:cubicBezTo>
                    <a:cubicBezTo>
                      <a:pt x="4299458" y="106421"/>
                      <a:pt x="4142364" y="140603"/>
                      <a:pt x="3971268" y="169220"/>
                    </a:cubicBezTo>
                    <a:cubicBezTo>
                      <a:pt x="3767433" y="203295"/>
                      <a:pt x="3543351" y="229111"/>
                      <a:pt x="3286062" y="230583"/>
                    </a:cubicBezTo>
                    <a:cubicBezTo>
                      <a:pt x="3174703" y="231229"/>
                      <a:pt x="3057492" y="227531"/>
                      <a:pt x="2932527" y="217621"/>
                    </a:cubicBezTo>
                    <a:cubicBezTo>
                      <a:pt x="2773674" y="205018"/>
                      <a:pt x="2588578" y="181715"/>
                      <a:pt x="2386107" y="157443"/>
                    </a:cubicBezTo>
                    <a:cubicBezTo>
                      <a:pt x="2178897" y="132596"/>
                      <a:pt x="1953487" y="106780"/>
                      <a:pt x="1719209" y="90407"/>
                    </a:cubicBezTo>
                    <a:cubicBezTo>
                      <a:pt x="1562545" y="79456"/>
                      <a:pt x="1401932" y="72741"/>
                      <a:pt x="1240171" y="73388"/>
                    </a:cubicBezTo>
                    <a:cubicBezTo>
                      <a:pt x="1187184" y="73603"/>
                      <a:pt x="884447" y="78415"/>
                      <a:pt x="579376" y="240780"/>
                    </a:cubicBezTo>
                    <a:cubicBezTo>
                      <a:pt x="555718" y="253347"/>
                      <a:pt x="537482" y="263975"/>
                      <a:pt x="533030" y="266560"/>
                    </a:cubicBezTo>
                    <a:cubicBezTo>
                      <a:pt x="461555" y="308427"/>
                      <a:pt x="296491" y="407347"/>
                      <a:pt x="164813" y="597720"/>
                    </a:cubicBezTo>
                    <a:cubicBezTo>
                      <a:pt x="63075" y="744825"/>
                      <a:pt x="19745" y="890854"/>
                      <a:pt x="0" y="991175"/>
                    </a:cubicBezTo>
                    <a:cubicBezTo>
                      <a:pt x="145356" y="934408"/>
                      <a:pt x="354001" y="874553"/>
                      <a:pt x="607844" y="870998"/>
                    </a:cubicBezTo>
                    <a:cubicBezTo>
                      <a:pt x="712741" y="869526"/>
                      <a:pt x="807946" y="877928"/>
                      <a:pt x="891303" y="890747"/>
                    </a:cubicBezTo>
                    <a:cubicBezTo>
                      <a:pt x="1061501" y="805865"/>
                      <a:pt x="1218308" y="662637"/>
                      <a:pt x="1498788" y="611651"/>
                    </a:cubicBezTo>
                    <a:cubicBezTo>
                      <a:pt x="1904053" y="537972"/>
                      <a:pt x="2005181" y="739368"/>
                      <a:pt x="2461710" y="668490"/>
                    </a:cubicBezTo>
                    <a:cubicBezTo>
                      <a:pt x="2784515" y="618365"/>
                      <a:pt x="2779705" y="510576"/>
                      <a:pt x="3113100" y="412697"/>
                    </a:cubicBezTo>
                    <a:cubicBezTo>
                      <a:pt x="3155066" y="400381"/>
                      <a:pt x="3264738" y="370256"/>
                      <a:pt x="3411673" y="359126"/>
                    </a:cubicBezTo>
                    <a:cubicBezTo>
                      <a:pt x="3533766" y="349862"/>
                      <a:pt x="3630729" y="357510"/>
                      <a:pt x="3937954" y="402213"/>
                    </a:cubicBezTo>
                    <a:cubicBezTo>
                      <a:pt x="4128220" y="429896"/>
                      <a:pt x="4223352" y="443720"/>
                      <a:pt x="4312238" y="459806"/>
                    </a:cubicBezTo>
                    <a:cubicBezTo>
                      <a:pt x="4474215" y="489141"/>
                      <a:pt x="4775732" y="484437"/>
                      <a:pt x="5353600" y="388712"/>
                    </a:cubicBezTo>
                    <a:cubicBezTo>
                      <a:pt x="5432291" y="379018"/>
                      <a:pt x="5524408" y="368102"/>
                      <a:pt x="5633721" y="355858"/>
                    </a:cubicBezTo>
                    <a:cubicBezTo>
                      <a:pt x="6079121" y="305913"/>
                      <a:pt x="6443748" y="274101"/>
                      <a:pt x="6683196" y="254999"/>
                    </a:cubicBezTo>
                    <a:lnTo>
                      <a:pt x="6683196" y="127103"/>
                    </a:lnTo>
                    <a:cubicBezTo>
                      <a:pt x="6577221" y="134284"/>
                      <a:pt x="6416537" y="141465"/>
                      <a:pt x="6221353" y="134643"/>
                    </a:cubicBezTo>
                    <a:close/>
                  </a:path>
                </a:pathLst>
              </a:custGeom>
              <a:solidFill>
                <a:srgbClr val="825E32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 108">
                <a:extLst>
                  <a:ext uri="{FF2B5EF4-FFF2-40B4-BE49-F238E27FC236}">
                    <a16:creationId xmlns:a16="http://schemas.microsoft.com/office/drawing/2014/main" id="{A5675DEE-FDE9-C856-C7F8-173B37B6ACD8}"/>
                  </a:ext>
                </a:extLst>
              </p:cNvPr>
              <p:cNvSpPr/>
              <p:nvPr/>
            </p:nvSpPr>
            <p:spPr>
              <a:xfrm>
                <a:off x="1039848" y="2619947"/>
                <a:ext cx="1437633" cy="224337"/>
              </a:xfrm>
              <a:custGeom>
                <a:avLst/>
                <a:gdLst>
                  <a:gd name="connsiteX0" fmla="*/ 4700200 w 5749674"/>
                  <a:gd name="connsiteY0" fmla="*/ 100823 h 897212"/>
                  <a:gd name="connsiteX1" fmla="*/ 4110306 w 5749674"/>
                  <a:gd name="connsiteY1" fmla="*/ 175077 h 897212"/>
                  <a:gd name="connsiteX2" fmla="*/ 3751422 w 5749674"/>
                  <a:gd name="connsiteY2" fmla="*/ 214501 h 897212"/>
                  <a:gd name="connsiteX3" fmla="*/ 2644078 w 5749674"/>
                  <a:gd name="connsiteY3" fmla="*/ 107358 h 897212"/>
                  <a:gd name="connsiteX4" fmla="*/ 2179579 w 5749674"/>
                  <a:gd name="connsiteY4" fmla="*/ 157662 h 897212"/>
                  <a:gd name="connsiteX5" fmla="*/ 1528190 w 5749674"/>
                  <a:gd name="connsiteY5" fmla="*/ 413455 h 897212"/>
                  <a:gd name="connsiteX6" fmla="*/ 565268 w 5749674"/>
                  <a:gd name="connsiteY6" fmla="*/ 356616 h 897212"/>
                  <a:gd name="connsiteX7" fmla="*/ 0 w 5749674"/>
                  <a:gd name="connsiteY7" fmla="*/ 618620 h 897212"/>
                  <a:gd name="connsiteX8" fmla="*/ 225410 w 5749674"/>
                  <a:gd name="connsiteY8" fmla="*/ 655029 h 897212"/>
                  <a:gd name="connsiteX9" fmla="*/ 2108786 w 5749674"/>
                  <a:gd name="connsiteY9" fmla="*/ 896603 h 897212"/>
                  <a:gd name="connsiteX10" fmla="*/ 4133784 w 5749674"/>
                  <a:gd name="connsiteY10" fmla="*/ 356616 h 897212"/>
                  <a:gd name="connsiteX11" fmla="*/ 5749675 w 5749674"/>
                  <a:gd name="connsiteY11" fmla="*/ 156298 h 897212"/>
                  <a:gd name="connsiteX12" fmla="*/ 5749675 w 5749674"/>
                  <a:gd name="connsiteY12" fmla="*/ 0 h 897212"/>
                  <a:gd name="connsiteX13" fmla="*/ 4700200 w 5749674"/>
                  <a:gd name="connsiteY13" fmla="*/ 100859 h 89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49674" h="897212">
                    <a:moveTo>
                      <a:pt x="4700200" y="100823"/>
                    </a:moveTo>
                    <a:cubicBezTo>
                      <a:pt x="4396601" y="134862"/>
                      <a:pt x="4224070" y="158452"/>
                      <a:pt x="4110306" y="175077"/>
                    </a:cubicBezTo>
                    <a:cubicBezTo>
                      <a:pt x="3939318" y="200031"/>
                      <a:pt x="3901301" y="209259"/>
                      <a:pt x="3751422" y="214501"/>
                    </a:cubicBezTo>
                    <a:cubicBezTo>
                      <a:pt x="3184432" y="234393"/>
                      <a:pt x="2919927" y="131092"/>
                      <a:pt x="2644078" y="107358"/>
                    </a:cubicBezTo>
                    <a:cubicBezTo>
                      <a:pt x="2505400" y="95437"/>
                      <a:pt x="2363849" y="103588"/>
                      <a:pt x="2179579" y="157662"/>
                    </a:cubicBezTo>
                    <a:cubicBezTo>
                      <a:pt x="1846184" y="255541"/>
                      <a:pt x="1850994" y="363330"/>
                      <a:pt x="1528190" y="413455"/>
                    </a:cubicBezTo>
                    <a:cubicBezTo>
                      <a:pt x="1071661" y="484333"/>
                      <a:pt x="970497" y="282937"/>
                      <a:pt x="565268" y="356616"/>
                    </a:cubicBezTo>
                    <a:cubicBezTo>
                      <a:pt x="284788" y="407602"/>
                      <a:pt x="170162" y="533703"/>
                      <a:pt x="0" y="618620"/>
                    </a:cubicBezTo>
                    <a:cubicBezTo>
                      <a:pt x="74957" y="629428"/>
                      <a:pt x="149592" y="642354"/>
                      <a:pt x="225410" y="655029"/>
                    </a:cubicBezTo>
                    <a:cubicBezTo>
                      <a:pt x="819218" y="754308"/>
                      <a:pt x="1610291" y="886621"/>
                      <a:pt x="2108786" y="896603"/>
                    </a:cubicBezTo>
                    <a:cubicBezTo>
                      <a:pt x="2863386" y="911719"/>
                      <a:pt x="2787244" y="643324"/>
                      <a:pt x="4133784" y="356616"/>
                    </a:cubicBezTo>
                    <a:cubicBezTo>
                      <a:pt x="4303658" y="320459"/>
                      <a:pt x="5108804" y="153569"/>
                      <a:pt x="5749675" y="156298"/>
                    </a:cubicBezTo>
                    <a:lnTo>
                      <a:pt x="5749675" y="0"/>
                    </a:lnTo>
                    <a:cubicBezTo>
                      <a:pt x="5510228" y="19102"/>
                      <a:pt x="5145600" y="50914"/>
                      <a:pt x="4700200" y="100859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orma Livre 109">
                <a:extLst>
                  <a:ext uri="{FF2B5EF4-FFF2-40B4-BE49-F238E27FC236}">
                    <a16:creationId xmlns:a16="http://schemas.microsoft.com/office/drawing/2014/main" id="{EFE0D34C-6209-B5F0-215D-E2E80AF6BC39}"/>
                  </a:ext>
                </a:extLst>
              </p:cNvPr>
              <p:cNvSpPr/>
              <p:nvPr/>
            </p:nvSpPr>
            <p:spPr>
              <a:xfrm>
                <a:off x="806307" y="2668931"/>
                <a:ext cx="1671174" cy="420205"/>
              </a:xfrm>
              <a:custGeom>
                <a:avLst/>
                <a:gdLst>
                  <a:gd name="connsiteX0" fmla="*/ 5067771 w 6683698"/>
                  <a:gd name="connsiteY0" fmla="*/ 200316 h 1680566"/>
                  <a:gd name="connsiteX1" fmla="*/ 3042773 w 6683698"/>
                  <a:gd name="connsiteY1" fmla="*/ 740302 h 1680566"/>
                  <a:gd name="connsiteX2" fmla="*/ 1159398 w 6683698"/>
                  <a:gd name="connsiteY2" fmla="*/ 498728 h 1680566"/>
                  <a:gd name="connsiteX3" fmla="*/ 933987 w 6683698"/>
                  <a:gd name="connsiteY3" fmla="*/ 462320 h 1680566"/>
                  <a:gd name="connsiteX4" fmla="*/ 279690 w 6683698"/>
                  <a:gd name="connsiteY4" fmla="*/ 468639 h 1680566"/>
                  <a:gd name="connsiteX5" fmla="*/ 210620 w 6683698"/>
                  <a:gd name="connsiteY5" fmla="*/ 484510 h 1680566"/>
                  <a:gd name="connsiteX6" fmla="*/ 0 w 6683698"/>
                  <a:gd name="connsiteY6" fmla="*/ 552838 h 1680566"/>
                  <a:gd name="connsiteX7" fmla="*/ 0 w 6683698"/>
                  <a:gd name="connsiteY7" fmla="*/ 1680566 h 1680566"/>
                  <a:gd name="connsiteX8" fmla="*/ 5785179 w 6683698"/>
                  <a:gd name="connsiteY8" fmla="*/ 1680566 h 1680566"/>
                  <a:gd name="connsiteX9" fmla="*/ 6683698 w 6683698"/>
                  <a:gd name="connsiteY9" fmla="*/ 781881 h 1680566"/>
                  <a:gd name="connsiteX10" fmla="*/ 6683698 w 6683698"/>
                  <a:gd name="connsiteY10" fmla="*/ 33 h 1680566"/>
                  <a:gd name="connsiteX11" fmla="*/ 5067807 w 6683698"/>
                  <a:gd name="connsiteY11" fmla="*/ 200351 h 1680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83698" h="1680566">
                    <a:moveTo>
                      <a:pt x="5067771" y="200316"/>
                    </a:moveTo>
                    <a:cubicBezTo>
                      <a:pt x="3721267" y="487023"/>
                      <a:pt x="3797373" y="755418"/>
                      <a:pt x="3042773" y="740302"/>
                    </a:cubicBezTo>
                    <a:cubicBezTo>
                      <a:pt x="2544278" y="730320"/>
                      <a:pt x="1753205" y="598044"/>
                      <a:pt x="1159398" y="498728"/>
                    </a:cubicBezTo>
                    <a:cubicBezTo>
                      <a:pt x="1083579" y="486053"/>
                      <a:pt x="1008909" y="473127"/>
                      <a:pt x="933987" y="462320"/>
                    </a:cubicBezTo>
                    <a:cubicBezTo>
                      <a:pt x="728285" y="432626"/>
                      <a:pt x="520358" y="418695"/>
                      <a:pt x="279690" y="468639"/>
                    </a:cubicBezTo>
                    <a:cubicBezTo>
                      <a:pt x="256966" y="473343"/>
                      <a:pt x="233955" y="478621"/>
                      <a:pt x="210620" y="484510"/>
                    </a:cubicBezTo>
                    <a:cubicBezTo>
                      <a:pt x="129919" y="504904"/>
                      <a:pt x="60562" y="528781"/>
                      <a:pt x="0" y="552838"/>
                    </a:cubicBezTo>
                    <a:lnTo>
                      <a:pt x="0" y="1680566"/>
                    </a:lnTo>
                    <a:lnTo>
                      <a:pt x="5785179" y="1680566"/>
                    </a:lnTo>
                    <a:cubicBezTo>
                      <a:pt x="6281413" y="1680566"/>
                      <a:pt x="6683698" y="1278206"/>
                      <a:pt x="6683698" y="781881"/>
                    </a:cubicBezTo>
                    <a:lnTo>
                      <a:pt x="6683698" y="33"/>
                    </a:lnTo>
                    <a:cubicBezTo>
                      <a:pt x="6042791" y="-2696"/>
                      <a:pt x="5237682" y="164195"/>
                      <a:pt x="5067807" y="200351"/>
                    </a:cubicBezTo>
                    <a:close/>
                  </a:path>
                </a:pathLst>
              </a:custGeom>
              <a:solidFill>
                <a:srgbClr val="301D15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11" name="Gráfico 11">
                <a:extLst>
                  <a:ext uri="{FF2B5EF4-FFF2-40B4-BE49-F238E27FC236}">
                    <a16:creationId xmlns:a16="http://schemas.microsoft.com/office/drawing/2014/main" id="{48E1B920-6862-425D-365D-CCC5A40BBA8C}"/>
                  </a:ext>
                </a:extLst>
              </p:cNvPr>
              <p:cNvGrpSpPr/>
              <p:nvPr/>
            </p:nvGrpSpPr>
            <p:grpSpPr>
              <a:xfrm>
                <a:off x="2026036" y="2878839"/>
                <a:ext cx="323903" cy="82434"/>
                <a:chOff x="7647523" y="5060055"/>
                <a:chExt cx="1295419" cy="329686"/>
              </a:xfrm>
            </p:grpSpPr>
            <p:sp>
              <p:nvSpPr>
                <p:cNvPr id="181" name="Forma Livre 180">
                  <a:extLst>
                    <a:ext uri="{FF2B5EF4-FFF2-40B4-BE49-F238E27FC236}">
                      <a16:creationId xmlns:a16="http://schemas.microsoft.com/office/drawing/2014/main" id="{3553DADC-5971-6BF7-40C7-A08FF489659F}"/>
                    </a:ext>
                  </a:extLst>
                </p:cNvPr>
                <p:cNvSpPr/>
                <p:nvPr/>
              </p:nvSpPr>
              <p:spPr>
                <a:xfrm>
                  <a:off x="7647523" y="5060055"/>
                  <a:ext cx="329625" cy="329686"/>
                </a:xfrm>
                <a:custGeom>
                  <a:avLst/>
                  <a:gdLst>
                    <a:gd name="connsiteX0" fmla="*/ 329626 w 329625"/>
                    <a:gd name="connsiteY0" fmla="*/ 164844 h 329686"/>
                    <a:gd name="connsiteX1" fmla="*/ 164813 w 329625"/>
                    <a:gd name="connsiteY1" fmla="*/ 329687 h 329686"/>
                    <a:gd name="connsiteX2" fmla="*/ 0 w 329625"/>
                    <a:gd name="connsiteY2" fmla="*/ 164844 h 329686"/>
                    <a:gd name="connsiteX3" fmla="*/ 164813 w 329625"/>
                    <a:gd name="connsiteY3" fmla="*/ 0 h 329686"/>
                    <a:gd name="connsiteX4" fmla="*/ 329626 w 329625"/>
                    <a:gd name="connsiteY4" fmla="*/ 164844 h 329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625" h="329686">
                      <a:moveTo>
                        <a:pt x="329626" y="164844"/>
                      </a:moveTo>
                      <a:cubicBezTo>
                        <a:pt x="329626" y="255884"/>
                        <a:pt x="255837" y="329687"/>
                        <a:pt x="164813" y="329687"/>
                      </a:cubicBezTo>
                      <a:cubicBezTo>
                        <a:pt x="73789" y="329687"/>
                        <a:pt x="0" y="255884"/>
                        <a:pt x="0" y="164844"/>
                      </a:cubicBezTo>
                      <a:cubicBezTo>
                        <a:pt x="0" y="73803"/>
                        <a:pt x="73789" y="0"/>
                        <a:pt x="164813" y="0"/>
                      </a:cubicBezTo>
                      <a:cubicBezTo>
                        <a:pt x="255836" y="0"/>
                        <a:pt x="329626" y="73803"/>
                        <a:pt x="329626" y="16484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2" name="Forma Livre 181">
                  <a:extLst>
                    <a:ext uri="{FF2B5EF4-FFF2-40B4-BE49-F238E27FC236}">
                      <a16:creationId xmlns:a16="http://schemas.microsoft.com/office/drawing/2014/main" id="{77123AFB-61D4-B60F-7CD8-3F12BCD05564}"/>
                    </a:ext>
                  </a:extLst>
                </p:cNvPr>
                <p:cNvSpPr/>
                <p:nvPr/>
              </p:nvSpPr>
              <p:spPr>
                <a:xfrm>
                  <a:off x="8148854" y="5060055"/>
                  <a:ext cx="329625" cy="329686"/>
                </a:xfrm>
                <a:custGeom>
                  <a:avLst/>
                  <a:gdLst>
                    <a:gd name="connsiteX0" fmla="*/ 329626 w 329625"/>
                    <a:gd name="connsiteY0" fmla="*/ 164844 h 329686"/>
                    <a:gd name="connsiteX1" fmla="*/ 164813 w 329625"/>
                    <a:gd name="connsiteY1" fmla="*/ 329687 h 329686"/>
                    <a:gd name="connsiteX2" fmla="*/ 0 w 329625"/>
                    <a:gd name="connsiteY2" fmla="*/ 164844 h 329686"/>
                    <a:gd name="connsiteX3" fmla="*/ 164813 w 329625"/>
                    <a:gd name="connsiteY3" fmla="*/ 0 h 329686"/>
                    <a:gd name="connsiteX4" fmla="*/ 329626 w 329625"/>
                    <a:gd name="connsiteY4" fmla="*/ 164844 h 329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625" h="329686">
                      <a:moveTo>
                        <a:pt x="329626" y="164844"/>
                      </a:moveTo>
                      <a:cubicBezTo>
                        <a:pt x="329626" y="255884"/>
                        <a:pt x="255837" y="329687"/>
                        <a:pt x="164813" y="329687"/>
                      </a:cubicBezTo>
                      <a:cubicBezTo>
                        <a:pt x="73789" y="329687"/>
                        <a:pt x="0" y="255884"/>
                        <a:pt x="0" y="164844"/>
                      </a:cubicBezTo>
                      <a:cubicBezTo>
                        <a:pt x="0" y="73803"/>
                        <a:pt x="73789" y="0"/>
                        <a:pt x="164813" y="0"/>
                      </a:cubicBezTo>
                      <a:cubicBezTo>
                        <a:pt x="255836" y="0"/>
                        <a:pt x="329626" y="73803"/>
                        <a:pt x="329626" y="164844"/>
                      </a:cubicBezTo>
                      <a:close/>
                    </a:path>
                  </a:pathLst>
                </a:custGeom>
                <a:solidFill>
                  <a:srgbClr val="23A4D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3" name="Forma Livre 182">
                  <a:extLst>
                    <a:ext uri="{FF2B5EF4-FFF2-40B4-BE49-F238E27FC236}">
                      <a16:creationId xmlns:a16="http://schemas.microsoft.com/office/drawing/2014/main" id="{C9489CF3-E8DE-FDF0-6754-7A1861FD593C}"/>
                    </a:ext>
                  </a:extLst>
                </p:cNvPr>
                <p:cNvSpPr/>
                <p:nvPr/>
              </p:nvSpPr>
              <p:spPr>
                <a:xfrm>
                  <a:off x="8613317" y="5060055"/>
                  <a:ext cx="329625" cy="329686"/>
                </a:xfrm>
                <a:custGeom>
                  <a:avLst/>
                  <a:gdLst>
                    <a:gd name="connsiteX0" fmla="*/ 329626 w 329625"/>
                    <a:gd name="connsiteY0" fmla="*/ 164844 h 329686"/>
                    <a:gd name="connsiteX1" fmla="*/ 164813 w 329625"/>
                    <a:gd name="connsiteY1" fmla="*/ 329687 h 329686"/>
                    <a:gd name="connsiteX2" fmla="*/ 0 w 329625"/>
                    <a:gd name="connsiteY2" fmla="*/ 164844 h 329686"/>
                    <a:gd name="connsiteX3" fmla="*/ 164813 w 329625"/>
                    <a:gd name="connsiteY3" fmla="*/ 0 h 329686"/>
                    <a:gd name="connsiteX4" fmla="*/ 329626 w 329625"/>
                    <a:gd name="connsiteY4" fmla="*/ 164844 h 329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625" h="329686">
                      <a:moveTo>
                        <a:pt x="329626" y="164844"/>
                      </a:moveTo>
                      <a:cubicBezTo>
                        <a:pt x="329626" y="255884"/>
                        <a:pt x="255837" y="329687"/>
                        <a:pt x="164813" y="329687"/>
                      </a:cubicBezTo>
                      <a:cubicBezTo>
                        <a:pt x="73789" y="329687"/>
                        <a:pt x="0" y="255884"/>
                        <a:pt x="0" y="164844"/>
                      </a:cubicBezTo>
                      <a:cubicBezTo>
                        <a:pt x="0" y="73803"/>
                        <a:pt x="73789" y="0"/>
                        <a:pt x="164813" y="0"/>
                      </a:cubicBezTo>
                      <a:cubicBezTo>
                        <a:pt x="255836" y="0"/>
                        <a:pt x="329626" y="73803"/>
                        <a:pt x="329626" y="164844"/>
                      </a:cubicBezTo>
                      <a:close/>
                    </a:path>
                  </a:pathLst>
                </a:custGeom>
                <a:solidFill>
                  <a:srgbClr val="DCB431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2" name="Agrupar 111">
                <a:extLst>
                  <a:ext uri="{FF2B5EF4-FFF2-40B4-BE49-F238E27FC236}">
                    <a16:creationId xmlns:a16="http://schemas.microsoft.com/office/drawing/2014/main" id="{BF424358-5C46-E620-BE69-C99932C4A6F6}"/>
                  </a:ext>
                </a:extLst>
              </p:cNvPr>
              <p:cNvGrpSpPr/>
              <p:nvPr userDrawn="1"/>
            </p:nvGrpSpPr>
            <p:grpSpPr>
              <a:xfrm>
                <a:off x="2630126" y="2738736"/>
                <a:ext cx="2058717" cy="292513"/>
                <a:chOff x="3492373" y="3920905"/>
                <a:chExt cx="1654440" cy="235071"/>
              </a:xfrm>
            </p:grpSpPr>
            <p:grpSp>
              <p:nvGrpSpPr>
                <p:cNvPr id="159" name="Gráfico 11">
                  <a:extLst>
                    <a:ext uri="{FF2B5EF4-FFF2-40B4-BE49-F238E27FC236}">
                      <a16:creationId xmlns:a16="http://schemas.microsoft.com/office/drawing/2014/main" id="{6C6A2B65-83B3-7255-019D-EE0A4E9E28B8}"/>
                    </a:ext>
                  </a:extLst>
                </p:cNvPr>
                <p:cNvGrpSpPr/>
                <p:nvPr/>
              </p:nvGrpSpPr>
              <p:grpSpPr>
                <a:xfrm>
                  <a:off x="3492373" y="3942867"/>
                  <a:ext cx="820759" cy="213109"/>
                  <a:chOff x="2811301" y="6171589"/>
                  <a:chExt cx="2638082" cy="684974"/>
                </a:xfrm>
                <a:solidFill>
                  <a:srgbClr val="1CB7CA"/>
                </a:solidFill>
              </p:grpSpPr>
              <p:sp>
                <p:nvSpPr>
                  <p:cNvPr id="177" name="Forma Livre 176">
                    <a:extLst>
                      <a:ext uri="{FF2B5EF4-FFF2-40B4-BE49-F238E27FC236}">
                        <a16:creationId xmlns:a16="http://schemas.microsoft.com/office/drawing/2014/main" id="{36392E55-646C-B62A-3FA6-1E6B4E000DCC}"/>
                      </a:ext>
                    </a:extLst>
                  </p:cNvPr>
                  <p:cNvSpPr/>
                  <p:nvPr/>
                </p:nvSpPr>
                <p:spPr>
                  <a:xfrm>
                    <a:off x="2811301" y="6171661"/>
                    <a:ext cx="592514" cy="675028"/>
                  </a:xfrm>
                  <a:custGeom>
                    <a:avLst/>
                    <a:gdLst>
                      <a:gd name="connsiteX0" fmla="*/ 590541 w 592514"/>
                      <a:gd name="connsiteY0" fmla="*/ 674992 h 675028"/>
                      <a:gd name="connsiteX1" fmla="*/ 0 w 592514"/>
                      <a:gd name="connsiteY1" fmla="*/ 674992 h 675028"/>
                      <a:gd name="connsiteX2" fmla="*/ 0 w 592514"/>
                      <a:gd name="connsiteY2" fmla="*/ 579699 h 675028"/>
                      <a:gd name="connsiteX3" fmla="*/ 18380 w 592514"/>
                      <a:gd name="connsiteY3" fmla="*/ 479414 h 675028"/>
                      <a:gd name="connsiteX4" fmla="*/ 78906 w 592514"/>
                      <a:gd name="connsiteY4" fmla="*/ 408428 h 675028"/>
                      <a:gd name="connsiteX5" fmla="*/ 190553 w 592514"/>
                      <a:gd name="connsiteY5" fmla="*/ 355324 h 675028"/>
                      <a:gd name="connsiteX6" fmla="*/ 361289 w 592514"/>
                      <a:gd name="connsiteY6" fmla="*/ 299741 h 675028"/>
                      <a:gd name="connsiteX7" fmla="*/ 409429 w 592514"/>
                      <a:gd name="connsiteY7" fmla="*/ 277911 h 675028"/>
                      <a:gd name="connsiteX8" fmla="*/ 434738 w 592514"/>
                      <a:gd name="connsiteY8" fmla="*/ 252095 h 675028"/>
                      <a:gd name="connsiteX9" fmla="*/ 442672 w 592514"/>
                      <a:gd name="connsiteY9" fmla="*/ 215363 h 675028"/>
                      <a:gd name="connsiteX10" fmla="*/ 431256 w 592514"/>
                      <a:gd name="connsiteY10" fmla="*/ 172671 h 675028"/>
                      <a:gd name="connsiteX11" fmla="*/ 390080 w 592514"/>
                      <a:gd name="connsiteY11" fmla="*/ 145382 h 675028"/>
                      <a:gd name="connsiteX12" fmla="*/ 305717 w 592514"/>
                      <a:gd name="connsiteY12" fmla="*/ 135939 h 675028"/>
                      <a:gd name="connsiteX13" fmla="*/ 209938 w 592514"/>
                      <a:gd name="connsiteY13" fmla="*/ 148363 h 675028"/>
                      <a:gd name="connsiteX14" fmla="*/ 161295 w 592514"/>
                      <a:gd name="connsiteY14" fmla="*/ 185094 h 675028"/>
                      <a:gd name="connsiteX15" fmla="*/ 146899 w 592514"/>
                      <a:gd name="connsiteY15" fmla="*/ 246170 h 675028"/>
                      <a:gd name="connsiteX16" fmla="*/ 146899 w 592514"/>
                      <a:gd name="connsiteY16" fmla="*/ 259096 h 675028"/>
                      <a:gd name="connsiteX17" fmla="*/ 969 w 592514"/>
                      <a:gd name="connsiteY17" fmla="*/ 259096 h 675028"/>
                      <a:gd name="connsiteX18" fmla="*/ 969 w 592514"/>
                      <a:gd name="connsiteY18" fmla="*/ 246170 h 675028"/>
                      <a:gd name="connsiteX19" fmla="*/ 32237 w 592514"/>
                      <a:gd name="connsiteY19" fmla="*/ 125060 h 675028"/>
                      <a:gd name="connsiteX20" fmla="*/ 131498 w 592514"/>
                      <a:gd name="connsiteY20" fmla="*/ 34721 h 675028"/>
                      <a:gd name="connsiteX21" fmla="*/ 310635 w 592514"/>
                      <a:gd name="connsiteY21" fmla="*/ 0 h 675028"/>
                      <a:gd name="connsiteX22" fmla="*/ 472899 w 592514"/>
                      <a:gd name="connsiteY22" fmla="*/ 28294 h 675028"/>
                      <a:gd name="connsiteX23" fmla="*/ 563724 w 592514"/>
                      <a:gd name="connsiteY23" fmla="*/ 105204 h 675028"/>
                      <a:gd name="connsiteX24" fmla="*/ 592515 w 592514"/>
                      <a:gd name="connsiteY24" fmla="*/ 217374 h 675028"/>
                      <a:gd name="connsiteX25" fmla="*/ 568211 w 592514"/>
                      <a:gd name="connsiteY25" fmla="*/ 317156 h 675028"/>
                      <a:gd name="connsiteX26" fmla="*/ 500218 w 592514"/>
                      <a:gd name="connsiteY26" fmla="*/ 383653 h 675028"/>
                      <a:gd name="connsiteX27" fmla="*/ 397008 w 592514"/>
                      <a:gd name="connsiteY27" fmla="*/ 426848 h 675028"/>
                      <a:gd name="connsiteX28" fmla="*/ 252120 w 592514"/>
                      <a:gd name="connsiteY28" fmla="*/ 466560 h 675028"/>
                      <a:gd name="connsiteX29" fmla="*/ 198020 w 592514"/>
                      <a:gd name="connsiteY29" fmla="*/ 486918 h 675028"/>
                      <a:gd name="connsiteX30" fmla="*/ 166751 w 592514"/>
                      <a:gd name="connsiteY30" fmla="*/ 514709 h 675028"/>
                      <a:gd name="connsiteX31" fmla="*/ 156807 w 592514"/>
                      <a:gd name="connsiteY31" fmla="*/ 557904 h 675028"/>
                      <a:gd name="connsiteX32" fmla="*/ 330487 w 592514"/>
                      <a:gd name="connsiteY32" fmla="*/ 541028 h 675028"/>
                      <a:gd name="connsiteX33" fmla="*/ 590541 w 592514"/>
                      <a:gd name="connsiteY33" fmla="*/ 541028 h 675028"/>
                      <a:gd name="connsiteX34" fmla="*/ 590541 w 592514"/>
                      <a:gd name="connsiteY34" fmla="*/ 675028 h 675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92514" h="675028">
                        <a:moveTo>
                          <a:pt x="590541" y="674992"/>
                        </a:moveTo>
                        <a:lnTo>
                          <a:pt x="0" y="674992"/>
                        </a:lnTo>
                        <a:lnTo>
                          <a:pt x="0" y="579699"/>
                        </a:lnTo>
                        <a:cubicBezTo>
                          <a:pt x="0" y="540633"/>
                          <a:pt x="6103" y="507241"/>
                          <a:pt x="18380" y="479414"/>
                        </a:cubicBezTo>
                        <a:cubicBezTo>
                          <a:pt x="30622" y="451623"/>
                          <a:pt x="50797" y="427961"/>
                          <a:pt x="78906" y="408428"/>
                        </a:cubicBezTo>
                        <a:cubicBezTo>
                          <a:pt x="107015" y="388931"/>
                          <a:pt x="144243" y="371194"/>
                          <a:pt x="190553" y="355324"/>
                        </a:cubicBezTo>
                        <a:lnTo>
                          <a:pt x="361289" y="299741"/>
                        </a:lnTo>
                        <a:cubicBezTo>
                          <a:pt x="381787" y="292453"/>
                          <a:pt x="397834" y="285200"/>
                          <a:pt x="409429" y="277911"/>
                        </a:cubicBezTo>
                        <a:cubicBezTo>
                          <a:pt x="420989" y="270658"/>
                          <a:pt x="429425" y="262040"/>
                          <a:pt x="434738" y="252095"/>
                        </a:cubicBezTo>
                        <a:cubicBezTo>
                          <a:pt x="440016" y="242149"/>
                          <a:pt x="442672" y="229941"/>
                          <a:pt x="442672" y="215363"/>
                        </a:cubicBezTo>
                        <a:cubicBezTo>
                          <a:pt x="442672" y="198846"/>
                          <a:pt x="438867" y="184592"/>
                          <a:pt x="431256" y="172671"/>
                        </a:cubicBezTo>
                        <a:cubicBezTo>
                          <a:pt x="423646" y="160750"/>
                          <a:pt x="409932" y="151666"/>
                          <a:pt x="390080" y="145382"/>
                        </a:cubicBezTo>
                        <a:cubicBezTo>
                          <a:pt x="370228" y="139099"/>
                          <a:pt x="342119" y="135939"/>
                          <a:pt x="305717" y="135939"/>
                        </a:cubicBezTo>
                        <a:cubicBezTo>
                          <a:pt x="264684" y="135939"/>
                          <a:pt x="232770" y="140068"/>
                          <a:pt x="209938" y="148363"/>
                        </a:cubicBezTo>
                        <a:cubicBezTo>
                          <a:pt x="187106" y="156657"/>
                          <a:pt x="170880" y="168865"/>
                          <a:pt x="161295" y="185094"/>
                        </a:cubicBezTo>
                        <a:cubicBezTo>
                          <a:pt x="151710" y="201324"/>
                          <a:pt x="146899" y="221682"/>
                          <a:pt x="146899" y="246170"/>
                        </a:cubicBezTo>
                        <a:lnTo>
                          <a:pt x="146899" y="259096"/>
                        </a:lnTo>
                        <a:lnTo>
                          <a:pt x="969" y="259096"/>
                        </a:lnTo>
                        <a:lnTo>
                          <a:pt x="969" y="246170"/>
                        </a:lnTo>
                        <a:cubicBezTo>
                          <a:pt x="969" y="202509"/>
                          <a:pt x="11380" y="162151"/>
                          <a:pt x="32237" y="125060"/>
                        </a:cubicBezTo>
                        <a:cubicBezTo>
                          <a:pt x="53059" y="88005"/>
                          <a:pt x="86158" y="57880"/>
                          <a:pt x="131498" y="34721"/>
                        </a:cubicBezTo>
                        <a:cubicBezTo>
                          <a:pt x="176803" y="11562"/>
                          <a:pt x="236539" y="0"/>
                          <a:pt x="310635" y="0"/>
                        </a:cubicBezTo>
                        <a:cubicBezTo>
                          <a:pt x="377443" y="0"/>
                          <a:pt x="431543" y="9407"/>
                          <a:pt x="472899" y="28294"/>
                        </a:cubicBezTo>
                        <a:cubicBezTo>
                          <a:pt x="514255" y="47144"/>
                          <a:pt x="544518" y="72817"/>
                          <a:pt x="563724" y="105204"/>
                        </a:cubicBezTo>
                        <a:cubicBezTo>
                          <a:pt x="582894" y="137663"/>
                          <a:pt x="592515" y="175041"/>
                          <a:pt x="592515" y="217374"/>
                        </a:cubicBezTo>
                        <a:cubicBezTo>
                          <a:pt x="592515" y="257085"/>
                          <a:pt x="584402" y="290334"/>
                          <a:pt x="568211" y="317156"/>
                        </a:cubicBezTo>
                        <a:cubicBezTo>
                          <a:pt x="551985" y="343977"/>
                          <a:pt x="529333" y="366131"/>
                          <a:pt x="500218" y="383653"/>
                        </a:cubicBezTo>
                        <a:cubicBezTo>
                          <a:pt x="471104" y="401211"/>
                          <a:pt x="436677" y="415609"/>
                          <a:pt x="397008" y="426848"/>
                        </a:cubicBezTo>
                        <a:lnTo>
                          <a:pt x="252120" y="466560"/>
                        </a:lnTo>
                        <a:cubicBezTo>
                          <a:pt x="230293" y="472520"/>
                          <a:pt x="212236" y="479306"/>
                          <a:pt x="198020" y="486918"/>
                        </a:cubicBezTo>
                        <a:cubicBezTo>
                          <a:pt x="183768" y="494530"/>
                          <a:pt x="173357" y="503794"/>
                          <a:pt x="166751" y="514709"/>
                        </a:cubicBezTo>
                        <a:cubicBezTo>
                          <a:pt x="160146" y="525624"/>
                          <a:pt x="156807" y="540023"/>
                          <a:pt x="156807" y="557904"/>
                        </a:cubicBezTo>
                        <a:lnTo>
                          <a:pt x="330487" y="541028"/>
                        </a:lnTo>
                        <a:lnTo>
                          <a:pt x="590541" y="541028"/>
                        </a:lnTo>
                        <a:lnTo>
                          <a:pt x="590541" y="675028"/>
                        </a:lnTo>
                        <a:close/>
                      </a:path>
                    </a:pathLst>
                  </a:custGeom>
                  <a:solidFill>
                    <a:srgbClr val="1CB7CA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8" name="Forma Livre 177">
                    <a:extLst>
                      <a:ext uri="{FF2B5EF4-FFF2-40B4-BE49-F238E27FC236}">
                        <a16:creationId xmlns:a16="http://schemas.microsoft.com/office/drawing/2014/main" id="{7250CF68-F39D-57BB-D1CB-311AD55C9E1C}"/>
                      </a:ext>
                    </a:extLst>
                  </p:cNvPr>
                  <p:cNvSpPr/>
                  <p:nvPr/>
                </p:nvSpPr>
                <p:spPr>
                  <a:xfrm>
                    <a:off x="3452460" y="6171589"/>
                    <a:ext cx="664995" cy="684974"/>
                  </a:xfrm>
                  <a:custGeom>
                    <a:avLst/>
                    <a:gdLst>
                      <a:gd name="connsiteX0" fmla="*/ 332498 w 664995"/>
                      <a:gd name="connsiteY0" fmla="*/ 684974 h 684974"/>
                      <a:gd name="connsiteX1" fmla="*/ 151351 w 664995"/>
                      <a:gd name="connsiteY1" fmla="*/ 642282 h 684974"/>
                      <a:gd name="connsiteX2" fmla="*/ 38699 w 664995"/>
                      <a:gd name="connsiteY2" fmla="*/ 522680 h 684974"/>
                      <a:gd name="connsiteX3" fmla="*/ 0 w 664995"/>
                      <a:gd name="connsiteY3" fmla="*/ 342505 h 684974"/>
                      <a:gd name="connsiteX4" fmla="*/ 38699 w 664995"/>
                      <a:gd name="connsiteY4" fmla="*/ 161828 h 684974"/>
                      <a:gd name="connsiteX5" fmla="*/ 151351 w 664995"/>
                      <a:gd name="connsiteY5" fmla="*/ 42692 h 684974"/>
                      <a:gd name="connsiteX6" fmla="*/ 332498 w 664995"/>
                      <a:gd name="connsiteY6" fmla="*/ 0 h 684974"/>
                      <a:gd name="connsiteX7" fmla="*/ 513645 w 664995"/>
                      <a:gd name="connsiteY7" fmla="*/ 42692 h 684974"/>
                      <a:gd name="connsiteX8" fmla="*/ 626296 w 664995"/>
                      <a:gd name="connsiteY8" fmla="*/ 161828 h 684974"/>
                      <a:gd name="connsiteX9" fmla="*/ 664995 w 664995"/>
                      <a:gd name="connsiteY9" fmla="*/ 342505 h 684974"/>
                      <a:gd name="connsiteX10" fmla="*/ 626296 w 664995"/>
                      <a:gd name="connsiteY10" fmla="*/ 522680 h 684974"/>
                      <a:gd name="connsiteX11" fmla="*/ 513645 w 664995"/>
                      <a:gd name="connsiteY11" fmla="*/ 642282 h 684974"/>
                      <a:gd name="connsiteX12" fmla="*/ 332498 w 664995"/>
                      <a:gd name="connsiteY12" fmla="*/ 684974 h 684974"/>
                      <a:gd name="connsiteX13" fmla="*/ 332498 w 664995"/>
                      <a:gd name="connsiteY13" fmla="*/ 540059 h 684974"/>
                      <a:gd name="connsiteX14" fmla="*/ 433733 w 664995"/>
                      <a:gd name="connsiteY14" fmla="*/ 520705 h 684974"/>
                      <a:gd name="connsiteX15" fmla="*/ 488336 w 664995"/>
                      <a:gd name="connsiteY15" fmla="*/ 457691 h 684974"/>
                      <a:gd name="connsiteX16" fmla="*/ 505208 w 664995"/>
                      <a:gd name="connsiteY16" fmla="*/ 342541 h 684974"/>
                      <a:gd name="connsiteX17" fmla="*/ 488336 w 664995"/>
                      <a:gd name="connsiteY17" fmla="*/ 227391 h 684974"/>
                      <a:gd name="connsiteX18" fmla="*/ 433733 w 664995"/>
                      <a:gd name="connsiteY18" fmla="*/ 164341 h 684974"/>
                      <a:gd name="connsiteX19" fmla="*/ 332498 w 664995"/>
                      <a:gd name="connsiteY19" fmla="*/ 144987 h 684974"/>
                      <a:gd name="connsiteX20" fmla="*/ 231262 w 664995"/>
                      <a:gd name="connsiteY20" fmla="*/ 164341 h 684974"/>
                      <a:gd name="connsiteX21" fmla="*/ 176660 w 664995"/>
                      <a:gd name="connsiteY21" fmla="*/ 227391 h 684974"/>
                      <a:gd name="connsiteX22" fmla="*/ 159787 w 664995"/>
                      <a:gd name="connsiteY22" fmla="*/ 342541 h 684974"/>
                      <a:gd name="connsiteX23" fmla="*/ 176660 w 664995"/>
                      <a:gd name="connsiteY23" fmla="*/ 457691 h 684974"/>
                      <a:gd name="connsiteX24" fmla="*/ 231262 w 664995"/>
                      <a:gd name="connsiteY24" fmla="*/ 520705 h 684974"/>
                      <a:gd name="connsiteX25" fmla="*/ 332498 w 664995"/>
                      <a:gd name="connsiteY25" fmla="*/ 540059 h 684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64995" h="684974">
                        <a:moveTo>
                          <a:pt x="332498" y="684974"/>
                        </a:moveTo>
                        <a:cubicBezTo>
                          <a:pt x="261022" y="684974"/>
                          <a:pt x="200640" y="670756"/>
                          <a:pt x="151351" y="642282"/>
                        </a:cubicBezTo>
                        <a:cubicBezTo>
                          <a:pt x="102061" y="613845"/>
                          <a:pt x="64511" y="573954"/>
                          <a:pt x="38699" y="522680"/>
                        </a:cubicBezTo>
                        <a:cubicBezTo>
                          <a:pt x="12888" y="471407"/>
                          <a:pt x="0" y="411337"/>
                          <a:pt x="0" y="342505"/>
                        </a:cubicBezTo>
                        <a:cubicBezTo>
                          <a:pt x="0" y="273674"/>
                          <a:pt x="12888" y="212778"/>
                          <a:pt x="38699" y="161828"/>
                        </a:cubicBezTo>
                        <a:cubicBezTo>
                          <a:pt x="64511" y="110877"/>
                          <a:pt x="102061" y="71165"/>
                          <a:pt x="151351" y="42692"/>
                        </a:cubicBezTo>
                        <a:cubicBezTo>
                          <a:pt x="200640" y="14255"/>
                          <a:pt x="261022" y="0"/>
                          <a:pt x="332498" y="0"/>
                        </a:cubicBezTo>
                        <a:cubicBezTo>
                          <a:pt x="403973" y="0"/>
                          <a:pt x="464319" y="14219"/>
                          <a:pt x="513645" y="42692"/>
                        </a:cubicBezTo>
                        <a:cubicBezTo>
                          <a:pt x="562934" y="71130"/>
                          <a:pt x="600485" y="110877"/>
                          <a:pt x="626296" y="161828"/>
                        </a:cubicBezTo>
                        <a:cubicBezTo>
                          <a:pt x="652108" y="212778"/>
                          <a:pt x="664995" y="272992"/>
                          <a:pt x="664995" y="342505"/>
                        </a:cubicBezTo>
                        <a:cubicBezTo>
                          <a:pt x="664995" y="412019"/>
                          <a:pt x="652072" y="471407"/>
                          <a:pt x="626296" y="522680"/>
                        </a:cubicBezTo>
                        <a:cubicBezTo>
                          <a:pt x="600485" y="573989"/>
                          <a:pt x="562934" y="613845"/>
                          <a:pt x="513645" y="642282"/>
                        </a:cubicBezTo>
                        <a:cubicBezTo>
                          <a:pt x="464355" y="670756"/>
                          <a:pt x="403973" y="684974"/>
                          <a:pt x="332498" y="684974"/>
                        </a:cubicBezTo>
                        <a:close/>
                        <a:moveTo>
                          <a:pt x="332498" y="540059"/>
                        </a:moveTo>
                        <a:cubicBezTo>
                          <a:pt x="374823" y="540059"/>
                          <a:pt x="408568" y="533595"/>
                          <a:pt x="433733" y="520705"/>
                        </a:cubicBezTo>
                        <a:cubicBezTo>
                          <a:pt x="458863" y="507779"/>
                          <a:pt x="477063" y="486811"/>
                          <a:pt x="488336" y="457691"/>
                        </a:cubicBezTo>
                        <a:cubicBezTo>
                          <a:pt x="499572" y="428571"/>
                          <a:pt x="505208" y="390188"/>
                          <a:pt x="505208" y="342541"/>
                        </a:cubicBezTo>
                        <a:cubicBezTo>
                          <a:pt x="505208" y="294894"/>
                          <a:pt x="499572" y="256511"/>
                          <a:pt x="488336" y="227391"/>
                        </a:cubicBezTo>
                        <a:cubicBezTo>
                          <a:pt x="477063" y="198272"/>
                          <a:pt x="458899" y="177267"/>
                          <a:pt x="433733" y="164341"/>
                        </a:cubicBezTo>
                        <a:cubicBezTo>
                          <a:pt x="408568" y="151415"/>
                          <a:pt x="374823" y="144987"/>
                          <a:pt x="332498" y="144987"/>
                        </a:cubicBezTo>
                        <a:cubicBezTo>
                          <a:pt x="290173" y="144987"/>
                          <a:pt x="256392" y="151451"/>
                          <a:pt x="231262" y="164341"/>
                        </a:cubicBezTo>
                        <a:cubicBezTo>
                          <a:pt x="206097" y="177267"/>
                          <a:pt x="187932" y="198272"/>
                          <a:pt x="176660" y="227391"/>
                        </a:cubicBezTo>
                        <a:cubicBezTo>
                          <a:pt x="165387" y="256511"/>
                          <a:pt x="159787" y="294894"/>
                          <a:pt x="159787" y="342541"/>
                        </a:cubicBezTo>
                        <a:cubicBezTo>
                          <a:pt x="159787" y="390188"/>
                          <a:pt x="165387" y="428571"/>
                          <a:pt x="176660" y="457691"/>
                        </a:cubicBezTo>
                        <a:cubicBezTo>
                          <a:pt x="187896" y="486811"/>
                          <a:pt x="206097" y="507815"/>
                          <a:pt x="231262" y="520705"/>
                        </a:cubicBezTo>
                        <a:cubicBezTo>
                          <a:pt x="256392" y="533631"/>
                          <a:pt x="290137" y="540059"/>
                          <a:pt x="332498" y="540059"/>
                        </a:cubicBezTo>
                        <a:close/>
                      </a:path>
                    </a:pathLst>
                  </a:custGeom>
                  <a:solidFill>
                    <a:srgbClr val="1CB7CA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9" name="Forma Livre 178">
                    <a:extLst>
                      <a:ext uri="{FF2B5EF4-FFF2-40B4-BE49-F238E27FC236}">
                        <a16:creationId xmlns:a16="http://schemas.microsoft.com/office/drawing/2014/main" id="{287EFC55-C92D-0754-7C46-B62C17C6F51B}"/>
                      </a:ext>
                    </a:extLst>
                  </p:cNvPr>
                  <p:cNvSpPr/>
                  <p:nvPr/>
                </p:nvSpPr>
                <p:spPr>
                  <a:xfrm>
                    <a:off x="4164088" y="6171661"/>
                    <a:ext cx="592550" cy="675028"/>
                  </a:xfrm>
                  <a:custGeom>
                    <a:avLst/>
                    <a:gdLst>
                      <a:gd name="connsiteX0" fmla="*/ 590576 w 592550"/>
                      <a:gd name="connsiteY0" fmla="*/ 674992 h 675028"/>
                      <a:gd name="connsiteX1" fmla="*/ 0 w 592550"/>
                      <a:gd name="connsiteY1" fmla="*/ 674992 h 675028"/>
                      <a:gd name="connsiteX2" fmla="*/ 0 w 592550"/>
                      <a:gd name="connsiteY2" fmla="*/ 579699 h 675028"/>
                      <a:gd name="connsiteX3" fmla="*/ 18380 w 592550"/>
                      <a:gd name="connsiteY3" fmla="*/ 479414 h 675028"/>
                      <a:gd name="connsiteX4" fmla="*/ 78906 w 592550"/>
                      <a:gd name="connsiteY4" fmla="*/ 408428 h 675028"/>
                      <a:gd name="connsiteX5" fmla="*/ 190552 w 592550"/>
                      <a:gd name="connsiteY5" fmla="*/ 355324 h 675028"/>
                      <a:gd name="connsiteX6" fmla="*/ 361289 w 592550"/>
                      <a:gd name="connsiteY6" fmla="*/ 299741 h 675028"/>
                      <a:gd name="connsiteX7" fmla="*/ 409430 w 592550"/>
                      <a:gd name="connsiteY7" fmla="*/ 277911 h 675028"/>
                      <a:gd name="connsiteX8" fmla="*/ 434738 w 592550"/>
                      <a:gd name="connsiteY8" fmla="*/ 252095 h 675028"/>
                      <a:gd name="connsiteX9" fmla="*/ 442672 w 592550"/>
                      <a:gd name="connsiteY9" fmla="*/ 215363 h 675028"/>
                      <a:gd name="connsiteX10" fmla="*/ 431256 w 592550"/>
                      <a:gd name="connsiteY10" fmla="*/ 172671 h 675028"/>
                      <a:gd name="connsiteX11" fmla="*/ 390080 w 592550"/>
                      <a:gd name="connsiteY11" fmla="*/ 145382 h 675028"/>
                      <a:gd name="connsiteX12" fmla="*/ 305717 w 592550"/>
                      <a:gd name="connsiteY12" fmla="*/ 135939 h 675028"/>
                      <a:gd name="connsiteX13" fmla="*/ 209938 w 592550"/>
                      <a:gd name="connsiteY13" fmla="*/ 148363 h 675028"/>
                      <a:gd name="connsiteX14" fmla="*/ 161295 w 592550"/>
                      <a:gd name="connsiteY14" fmla="*/ 185094 h 675028"/>
                      <a:gd name="connsiteX15" fmla="*/ 146899 w 592550"/>
                      <a:gd name="connsiteY15" fmla="*/ 246170 h 675028"/>
                      <a:gd name="connsiteX16" fmla="*/ 146899 w 592550"/>
                      <a:gd name="connsiteY16" fmla="*/ 259096 h 675028"/>
                      <a:gd name="connsiteX17" fmla="*/ 1005 w 592550"/>
                      <a:gd name="connsiteY17" fmla="*/ 259096 h 675028"/>
                      <a:gd name="connsiteX18" fmla="*/ 1005 w 592550"/>
                      <a:gd name="connsiteY18" fmla="*/ 246170 h 675028"/>
                      <a:gd name="connsiteX19" fmla="*/ 32273 w 592550"/>
                      <a:gd name="connsiteY19" fmla="*/ 125060 h 675028"/>
                      <a:gd name="connsiteX20" fmla="*/ 131534 w 592550"/>
                      <a:gd name="connsiteY20" fmla="*/ 34721 h 675028"/>
                      <a:gd name="connsiteX21" fmla="*/ 310671 w 592550"/>
                      <a:gd name="connsiteY21" fmla="*/ 0 h 675028"/>
                      <a:gd name="connsiteX22" fmla="*/ 472935 w 592550"/>
                      <a:gd name="connsiteY22" fmla="*/ 28294 h 675028"/>
                      <a:gd name="connsiteX23" fmla="*/ 563760 w 592550"/>
                      <a:gd name="connsiteY23" fmla="*/ 105204 h 675028"/>
                      <a:gd name="connsiteX24" fmla="*/ 592551 w 592550"/>
                      <a:gd name="connsiteY24" fmla="*/ 217374 h 675028"/>
                      <a:gd name="connsiteX25" fmla="*/ 568247 w 592550"/>
                      <a:gd name="connsiteY25" fmla="*/ 317156 h 675028"/>
                      <a:gd name="connsiteX26" fmla="*/ 500254 w 592550"/>
                      <a:gd name="connsiteY26" fmla="*/ 383653 h 675028"/>
                      <a:gd name="connsiteX27" fmla="*/ 397044 w 592550"/>
                      <a:gd name="connsiteY27" fmla="*/ 426848 h 675028"/>
                      <a:gd name="connsiteX28" fmla="*/ 252155 w 592550"/>
                      <a:gd name="connsiteY28" fmla="*/ 466560 h 675028"/>
                      <a:gd name="connsiteX29" fmla="*/ 198055 w 592550"/>
                      <a:gd name="connsiteY29" fmla="*/ 486918 h 675028"/>
                      <a:gd name="connsiteX30" fmla="*/ 166787 w 592550"/>
                      <a:gd name="connsiteY30" fmla="*/ 514709 h 675028"/>
                      <a:gd name="connsiteX31" fmla="*/ 156843 w 592550"/>
                      <a:gd name="connsiteY31" fmla="*/ 557904 h 675028"/>
                      <a:gd name="connsiteX32" fmla="*/ 330523 w 592550"/>
                      <a:gd name="connsiteY32" fmla="*/ 541028 h 675028"/>
                      <a:gd name="connsiteX33" fmla="*/ 590576 w 592550"/>
                      <a:gd name="connsiteY33" fmla="*/ 541028 h 675028"/>
                      <a:gd name="connsiteX34" fmla="*/ 590576 w 592550"/>
                      <a:gd name="connsiteY34" fmla="*/ 675028 h 675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92550" h="675028">
                        <a:moveTo>
                          <a:pt x="590576" y="674992"/>
                        </a:moveTo>
                        <a:lnTo>
                          <a:pt x="0" y="674992"/>
                        </a:lnTo>
                        <a:lnTo>
                          <a:pt x="0" y="579699"/>
                        </a:lnTo>
                        <a:cubicBezTo>
                          <a:pt x="0" y="540633"/>
                          <a:pt x="6103" y="507241"/>
                          <a:pt x="18380" y="479414"/>
                        </a:cubicBezTo>
                        <a:cubicBezTo>
                          <a:pt x="30622" y="451623"/>
                          <a:pt x="50797" y="427961"/>
                          <a:pt x="78906" y="408428"/>
                        </a:cubicBezTo>
                        <a:cubicBezTo>
                          <a:pt x="107015" y="388931"/>
                          <a:pt x="144243" y="371194"/>
                          <a:pt x="190552" y="355324"/>
                        </a:cubicBezTo>
                        <a:lnTo>
                          <a:pt x="361289" y="299741"/>
                        </a:lnTo>
                        <a:cubicBezTo>
                          <a:pt x="381787" y="292453"/>
                          <a:pt x="397834" y="285200"/>
                          <a:pt x="409430" y="277911"/>
                        </a:cubicBezTo>
                        <a:cubicBezTo>
                          <a:pt x="420989" y="270658"/>
                          <a:pt x="429425" y="262040"/>
                          <a:pt x="434738" y="252095"/>
                        </a:cubicBezTo>
                        <a:cubicBezTo>
                          <a:pt x="440015" y="242149"/>
                          <a:pt x="442672" y="229941"/>
                          <a:pt x="442672" y="215363"/>
                        </a:cubicBezTo>
                        <a:cubicBezTo>
                          <a:pt x="442672" y="198846"/>
                          <a:pt x="438867" y="184592"/>
                          <a:pt x="431256" y="172671"/>
                        </a:cubicBezTo>
                        <a:cubicBezTo>
                          <a:pt x="423645" y="160750"/>
                          <a:pt x="409932" y="151666"/>
                          <a:pt x="390080" y="145382"/>
                        </a:cubicBezTo>
                        <a:cubicBezTo>
                          <a:pt x="370228" y="139099"/>
                          <a:pt x="342119" y="135939"/>
                          <a:pt x="305717" y="135939"/>
                        </a:cubicBezTo>
                        <a:cubicBezTo>
                          <a:pt x="264684" y="135939"/>
                          <a:pt x="232770" y="140068"/>
                          <a:pt x="209938" y="148363"/>
                        </a:cubicBezTo>
                        <a:cubicBezTo>
                          <a:pt x="187106" y="156657"/>
                          <a:pt x="170880" y="168865"/>
                          <a:pt x="161295" y="185094"/>
                        </a:cubicBezTo>
                        <a:cubicBezTo>
                          <a:pt x="151710" y="201324"/>
                          <a:pt x="146899" y="221682"/>
                          <a:pt x="146899" y="246170"/>
                        </a:cubicBezTo>
                        <a:lnTo>
                          <a:pt x="146899" y="259096"/>
                        </a:lnTo>
                        <a:lnTo>
                          <a:pt x="1005" y="259096"/>
                        </a:lnTo>
                        <a:lnTo>
                          <a:pt x="1005" y="246170"/>
                        </a:lnTo>
                        <a:cubicBezTo>
                          <a:pt x="1005" y="202509"/>
                          <a:pt x="11416" y="162151"/>
                          <a:pt x="32273" y="125060"/>
                        </a:cubicBezTo>
                        <a:cubicBezTo>
                          <a:pt x="53095" y="88005"/>
                          <a:pt x="86194" y="57880"/>
                          <a:pt x="131534" y="34721"/>
                        </a:cubicBezTo>
                        <a:cubicBezTo>
                          <a:pt x="176839" y="11562"/>
                          <a:pt x="236575" y="0"/>
                          <a:pt x="310671" y="0"/>
                        </a:cubicBezTo>
                        <a:cubicBezTo>
                          <a:pt x="377479" y="0"/>
                          <a:pt x="431579" y="9407"/>
                          <a:pt x="472935" y="28294"/>
                        </a:cubicBezTo>
                        <a:cubicBezTo>
                          <a:pt x="514291" y="47144"/>
                          <a:pt x="544554" y="72817"/>
                          <a:pt x="563760" y="105204"/>
                        </a:cubicBezTo>
                        <a:cubicBezTo>
                          <a:pt x="582930" y="137663"/>
                          <a:pt x="592551" y="175041"/>
                          <a:pt x="592551" y="217374"/>
                        </a:cubicBezTo>
                        <a:cubicBezTo>
                          <a:pt x="592551" y="257085"/>
                          <a:pt x="584438" y="290334"/>
                          <a:pt x="568247" y="317156"/>
                        </a:cubicBezTo>
                        <a:cubicBezTo>
                          <a:pt x="552021" y="343977"/>
                          <a:pt x="529368" y="366131"/>
                          <a:pt x="500254" y="383653"/>
                        </a:cubicBezTo>
                        <a:cubicBezTo>
                          <a:pt x="471140" y="401211"/>
                          <a:pt x="436713" y="415609"/>
                          <a:pt x="397044" y="426848"/>
                        </a:cubicBezTo>
                        <a:lnTo>
                          <a:pt x="252155" y="466560"/>
                        </a:lnTo>
                        <a:cubicBezTo>
                          <a:pt x="230329" y="472520"/>
                          <a:pt x="212272" y="479306"/>
                          <a:pt x="198055" y="486918"/>
                        </a:cubicBezTo>
                        <a:cubicBezTo>
                          <a:pt x="183803" y="494530"/>
                          <a:pt x="173393" y="503794"/>
                          <a:pt x="166787" y="514709"/>
                        </a:cubicBezTo>
                        <a:cubicBezTo>
                          <a:pt x="160182" y="525624"/>
                          <a:pt x="156843" y="540023"/>
                          <a:pt x="156843" y="557904"/>
                        </a:cubicBezTo>
                        <a:lnTo>
                          <a:pt x="330523" y="541028"/>
                        </a:lnTo>
                        <a:lnTo>
                          <a:pt x="590576" y="541028"/>
                        </a:lnTo>
                        <a:lnTo>
                          <a:pt x="590576" y="675028"/>
                        </a:lnTo>
                        <a:close/>
                      </a:path>
                    </a:pathLst>
                  </a:custGeom>
                  <a:solidFill>
                    <a:srgbClr val="1CB7CA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0" name="Forma Livre 179">
                    <a:extLst>
                      <a:ext uri="{FF2B5EF4-FFF2-40B4-BE49-F238E27FC236}">
                        <a16:creationId xmlns:a16="http://schemas.microsoft.com/office/drawing/2014/main" id="{813FA179-CDB2-6152-AFB1-C6060444190A}"/>
                      </a:ext>
                    </a:extLst>
                  </p:cNvPr>
                  <p:cNvSpPr/>
                  <p:nvPr/>
                </p:nvSpPr>
                <p:spPr>
                  <a:xfrm>
                    <a:off x="4806251" y="6171625"/>
                    <a:ext cx="643132" cy="684938"/>
                  </a:xfrm>
                  <a:custGeom>
                    <a:avLst/>
                    <a:gdLst>
                      <a:gd name="connsiteX0" fmla="*/ 341437 w 643132"/>
                      <a:gd name="connsiteY0" fmla="*/ 684938 h 684938"/>
                      <a:gd name="connsiteX1" fmla="*/ 144925 w 643132"/>
                      <a:gd name="connsiteY1" fmla="*/ 648710 h 684938"/>
                      <a:gd name="connsiteX2" fmla="*/ 34750 w 643132"/>
                      <a:gd name="connsiteY2" fmla="*/ 537043 h 684938"/>
                      <a:gd name="connsiteX3" fmla="*/ 0 w 643132"/>
                      <a:gd name="connsiteY3" fmla="*/ 343475 h 684938"/>
                      <a:gd name="connsiteX4" fmla="*/ 23334 w 643132"/>
                      <a:gd name="connsiteY4" fmla="*/ 192563 h 684938"/>
                      <a:gd name="connsiteX5" fmla="*/ 89820 w 643132"/>
                      <a:gd name="connsiteY5" fmla="*/ 85348 h 684938"/>
                      <a:gd name="connsiteX6" fmla="*/ 193532 w 643132"/>
                      <a:gd name="connsiteY6" fmla="*/ 21328 h 684938"/>
                      <a:gd name="connsiteX7" fmla="*/ 328513 w 643132"/>
                      <a:gd name="connsiteY7" fmla="*/ 0 h 684938"/>
                      <a:gd name="connsiteX8" fmla="*/ 486325 w 643132"/>
                      <a:gd name="connsiteY8" fmla="*/ 27791 h 684938"/>
                      <a:gd name="connsiteX9" fmla="*/ 590541 w 643132"/>
                      <a:gd name="connsiteY9" fmla="*/ 105204 h 684938"/>
                      <a:gd name="connsiteX10" fmla="*/ 627265 w 643132"/>
                      <a:gd name="connsiteY10" fmla="*/ 223334 h 684938"/>
                      <a:gd name="connsiteX11" fmla="*/ 627265 w 643132"/>
                      <a:gd name="connsiteY11" fmla="*/ 231269 h 684938"/>
                      <a:gd name="connsiteX12" fmla="*/ 461519 w 643132"/>
                      <a:gd name="connsiteY12" fmla="*/ 231269 h 684938"/>
                      <a:gd name="connsiteX13" fmla="*/ 461519 w 643132"/>
                      <a:gd name="connsiteY13" fmla="*/ 223334 h 684938"/>
                      <a:gd name="connsiteX14" fmla="*/ 448129 w 643132"/>
                      <a:gd name="connsiteY14" fmla="*/ 176657 h 684938"/>
                      <a:gd name="connsiteX15" fmla="*/ 405445 w 643132"/>
                      <a:gd name="connsiteY15" fmla="*/ 150840 h 684938"/>
                      <a:gd name="connsiteX16" fmla="*/ 328513 w 643132"/>
                      <a:gd name="connsiteY16" fmla="*/ 142905 h 684938"/>
                      <a:gd name="connsiteX17" fmla="*/ 230257 w 643132"/>
                      <a:gd name="connsiteY17" fmla="*/ 157806 h 684938"/>
                      <a:gd name="connsiteX18" fmla="*/ 176157 w 643132"/>
                      <a:gd name="connsiteY18" fmla="*/ 210910 h 684938"/>
                      <a:gd name="connsiteX19" fmla="*/ 158782 w 643132"/>
                      <a:gd name="connsiteY19" fmla="*/ 317623 h 684938"/>
                      <a:gd name="connsiteX20" fmla="*/ 158782 w 643132"/>
                      <a:gd name="connsiteY20" fmla="*/ 361284 h 684938"/>
                      <a:gd name="connsiteX21" fmla="*/ 169695 w 643132"/>
                      <a:gd name="connsiteY21" fmla="*/ 361284 h 684938"/>
                      <a:gd name="connsiteX22" fmla="*/ 212379 w 643132"/>
                      <a:gd name="connsiteY22" fmla="*/ 312165 h 684938"/>
                      <a:gd name="connsiteX23" fmla="*/ 285326 w 643132"/>
                      <a:gd name="connsiteY23" fmla="*/ 276941 h 684938"/>
                      <a:gd name="connsiteX24" fmla="*/ 388070 w 643132"/>
                      <a:gd name="connsiteY24" fmla="*/ 264015 h 684938"/>
                      <a:gd name="connsiteX25" fmla="*/ 527035 w 643132"/>
                      <a:gd name="connsiteY25" fmla="*/ 286348 h 684938"/>
                      <a:gd name="connsiteX26" fmla="*/ 613373 w 643132"/>
                      <a:gd name="connsiteY26" fmla="*/ 353349 h 684938"/>
                      <a:gd name="connsiteX27" fmla="*/ 643133 w 643132"/>
                      <a:gd name="connsiteY27" fmla="*/ 466524 h 684938"/>
                      <a:gd name="connsiteX28" fmla="*/ 566201 w 643132"/>
                      <a:gd name="connsiteY28" fmla="*/ 625335 h 684938"/>
                      <a:gd name="connsiteX29" fmla="*/ 341401 w 643132"/>
                      <a:gd name="connsiteY29" fmla="*/ 684902 h 684938"/>
                      <a:gd name="connsiteX30" fmla="*/ 333503 w 643132"/>
                      <a:gd name="connsiteY30" fmla="*/ 541998 h 684938"/>
                      <a:gd name="connsiteX31" fmla="*/ 426302 w 643132"/>
                      <a:gd name="connsiteY31" fmla="*/ 532554 h 684938"/>
                      <a:gd name="connsiteX32" fmla="*/ 473438 w 643132"/>
                      <a:gd name="connsiteY32" fmla="*/ 503794 h 684938"/>
                      <a:gd name="connsiteX33" fmla="*/ 487331 w 643132"/>
                      <a:gd name="connsiteY33" fmla="*/ 455644 h 684938"/>
                      <a:gd name="connsiteX34" fmla="*/ 473940 w 643132"/>
                      <a:gd name="connsiteY34" fmla="*/ 404514 h 684938"/>
                      <a:gd name="connsiteX35" fmla="*/ 427307 w 643132"/>
                      <a:gd name="connsiteY35" fmla="*/ 376221 h 684938"/>
                      <a:gd name="connsiteX36" fmla="*/ 334508 w 643132"/>
                      <a:gd name="connsiteY36" fmla="*/ 367280 h 684938"/>
                      <a:gd name="connsiteX37" fmla="*/ 236252 w 643132"/>
                      <a:gd name="connsiteY37" fmla="*/ 376221 h 684938"/>
                      <a:gd name="connsiteX38" fmla="*/ 185634 w 643132"/>
                      <a:gd name="connsiteY38" fmla="*/ 404514 h 684938"/>
                      <a:gd name="connsiteX39" fmla="*/ 170736 w 643132"/>
                      <a:gd name="connsiteY39" fmla="*/ 453634 h 684938"/>
                      <a:gd name="connsiteX40" fmla="*/ 185634 w 643132"/>
                      <a:gd name="connsiteY40" fmla="*/ 502250 h 684938"/>
                      <a:gd name="connsiteX41" fmla="*/ 236252 w 643132"/>
                      <a:gd name="connsiteY41" fmla="*/ 532052 h 684938"/>
                      <a:gd name="connsiteX42" fmla="*/ 333539 w 643132"/>
                      <a:gd name="connsiteY42" fmla="*/ 541962 h 684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643132" h="684938">
                        <a:moveTo>
                          <a:pt x="341437" y="684938"/>
                        </a:moveTo>
                        <a:cubicBezTo>
                          <a:pt x="260699" y="684938"/>
                          <a:pt x="195184" y="672874"/>
                          <a:pt x="144925" y="648710"/>
                        </a:cubicBezTo>
                        <a:cubicBezTo>
                          <a:pt x="94630" y="624545"/>
                          <a:pt x="57905" y="587311"/>
                          <a:pt x="34750" y="537043"/>
                        </a:cubicBezTo>
                        <a:cubicBezTo>
                          <a:pt x="11560" y="486775"/>
                          <a:pt x="0" y="422216"/>
                          <a:pt x="0" y="343475"/>
                        </a:cubicBezTo>
                        <a:cubicBezTo>
                          <a:pt x="0" y="285918"/>
                          <a:pt x="7754" y="235614"/>
                          <a:pt x="23334" y="192563"/>
                        </a:cubicBezTo>
                        <a:cubicBezTo>
                          <a:pt x="38879" y="149548"/>
                          <a:pt x="61064" y="113822"/>
                          <a:pt x="89820" y="85348"/>
                        </a:cubicBezTo>
                        <a:cubicBezTo>
                          <a:pt x="118611" y="56911"/>
                          <a:pt x="153182" y="35547"/>
                          <a:pt x="193532" y="21328"/>
                        </a:cubicBezTo>
                        <a:cubicBezTo>
                          <a:pt x="233883" y="7109"/>
                          <a:pt x="278900" y="0"/>
                          <a:pt x="328513" y="0"/>
                        </a:cubicBezTo>
                        <a:cubicBezTo>
                          <a:pt x="388716" y="0"/>
                          <a:pt x="441308" y="9264"/>
                          <a:pt x="486325" y="27791"/>
                        </a:cubicBezTo>
                        <a:cubicBezTo>
                          <a:pt x="531307" y="46319"/>
                          <a:pt x="566057" y="72135"/>
                          <a:pt x="590541" y="105204"/>
                        </a:cubicBezTo>
                        <a:cubicBezTo>
                          <a:pt x="615024" y="138309"/>
                          <a:pt x="627265" y="177698"/>
                          <a:pt x="627265" y="223334"/>
                        </a:cubicBezTo>
                        <a:lnTo>
                          <a:pt x="627265" y="231269"/>
                        </a:lnTo>
                        <a:lnTo>
                          <a:pt x="461519" y="231269"/>
                        </a:lnTo>
                        <a:lnTo>
                          <a:pt x="461519" y="223334"/>
                        </a:lnTo>
                        <a:cubicBezTo>
                          <a:pt x="461519" y="204124"/>
                          <a:pt x="457068" y="188577"/>
                          <a:pt x="448129" y="176657"/>
                        </a:cubicBezTo>
                        <a:cubicBezTo>
                          <a:pt x="439190" y="164736"/>
                          <a:pt x="424974" y="156154"/>
                          <a:pt x="405445" y="150840"/>
                        </a:cubicBezTo>
                        <a:cubicBezTo>
                          <a:pt x="385916" y="145526"/>
                          <a:pt x="360284" y="142905"/>
                          <a:pt x="328513" y="142905"/>
                        </a:cubicBezTo>
                        <a:cubicBezTo>
                          <a:pt x="287480" y="142905"/>
                          <a:pt x="254740" y="147860"/>
                          <a:pt x="230257" y="157806"/>
                        </a:cubicBezTo>
                        <a:cubicBezTo>
                          <a:pt x="205774" y="167716"/>
                          <a:pt x="187717" y="185417"/>
                          <a:pt x="176157" y="210910"/>
                        </a:cubicBezTo>
                        <a:cubicBezTo>
                          <a:pt x="164562" y="236404"/>
                          <a:pt x="158782" y="271950"/>
                          <a:pt x="158782" y="317623"/>
                        </a:cubicBezTo>
                        <a:lnTo>
                          <a:pt x="158782" y="361284"/>
                        </a:lnTo>
                        <a:lnTo>
                          <a:pt x="169695" y="361284"/>
                        </a:lnTo>
                        <a:cubicBezTo>
                          <a:pt x="178957" y="343403"/>
                          <a:pt x="193173" y="327030"/>
                          <a:pt x="212379" y="312165"/>
                        </a:cubicBezTo>
                        <a:cubicBezTo>
                          <a:pt x="231549" y="297264"/>
                          <a:pt x="255889" y="285523"/>
                          <a:pt x="285326" y="276941"/>
                        </a:cubicBezTo>
                        <a:cubicBezTo>
                          <a:pt x="314763" y="268360"/>
                          <a:pt x="349011" y="264015"/>
                          <a:pt x="388070" y="264015"/>
                        </a:cubicBezTo>
                        <a:cubicBezTo>
                          <a:pt x="442995" y="264015"/>
                          <a:pt x="489305" y="271447"/>
                          <a:pt x="527035" y="286348"/>
                        </a:cubicBezTo>
                        <a:cubicBezTo>
                          <a:pt x="564765" y="301249"/>
                          <a:pt x="593520" y="323583"/>
                          <a:pt x="613373" y="353349"/>
                        </a:cubicBezTo>
                        <a:cubicBezTo>
                          <a:pt x="633225" y="383151"/>
                          <a:pt x="643133" y="420852"/>
                          <a:pt x="643133" y="466524"/>
                        </a:cubicBezTo>
                        <a:cubicBezTo>
                          <a:pt x="643133" y="532698"/>
                          <a:pt x="617465" y="585623"/>
                          <a:pt x="566201" y="625335"/>
                        </a:cubicBezTo>
                        <a:cubicBezTo>
                          <a:pt x="514901" y="665047"/>
                          <a:pt x="439980" y="684902"/>
                          <a:pt x="341401" y="684902"/>
                        </a:cubicBezTo>
                        <a:close/>
                        <a:moveTo>
                          <a:pt x="333503" y="541998"/>
                        </a:moveTo>
                        <a:cubicBezTo>
                          <a:pt x="373207" y="541998"/>
                          <a:pt x="404116" y="538874"/>
                          <a:pt x="426302" y="532554"/>
                        </a:cubicBezTo>
                        <a:cubicBezTo>
                          <a:pt x="448452" y="526271"/>
                          <a:pt x="464176" y="516684"/>
                          <a:pt x="473438" y="503794"/>
                        </a:cubicBezTo>
                        <a:cubicBezTo>
                          <a:pt x="482700" y="490868"/>
                          <a:pt x="487331" y="474854"/>
                          <a:pt x="487331" y="455644"/>
                        </a:cubicBezTo>
                        <a:cubicBezTo>
                          <a:pt x="487331" y="434460"/>
                          <a:pt x="482879" y="417404"/>
                          <a:pt x="473940" y="404514"/>
                        </a:cubicBezTo>
                        <a:cubicBezTo>
                          <a:pt x="465001" y="391588"/>
                          <a:pt x="449457" y="382181"/>
                          <a:pt x="427307" y="376221"/>
                        </a:cubicBezTo>
                        <a:cubicBezTo>
                          <a:pt x="405122" y="370260"/>
                          <a:pt x="374212" y="367280"/>
                          <a:pt x="334508" y="367280"/>
                        </a:cubicBezTo>
                        <a:cubicBezTo>
                          <a:pt x="292829" y="367280"/>
                          <a:pt x="260053" y="370260"/>
                          <a:pt x="236252" y="376221"/>
                        </a:cubicBezTo>
                        <a:cubicBezTo>
                          <a:pt x="212415" y="382181"/>
                          <a:pt x="195543" y="391588"/>
                          <a:pt x="185634" y="404514"/>
                        </a:cubicBezTo>
                        <a:cubicBezTo>
                          <a:pt x="175726" y="417404"/>
                          <a:pt x="170736" y="433778"/>
                          <a:pt x="170736" y="453634"/>
                        </a:cubicBezTo>
                        <a:cubicBezTo>
                          <a:pt x="170736" y="473489"/>
                          <a:pt x="175690" y="489037"/>
                          <a:pt x="185634" y="502250"/>
                        </a:cubicBezTo>
                        <a:cubicBezTo>
                          <a:pt x="195579" y="515499"/>
                          <a:pt x="212451" y="525445"/>
                          <a:pt x="236252" y="532052"/>
                        </a:cubicBezTo>
                        <a:cubicBezTo>
                          <a:pt x="260089" y="538658"/>
                          <a:pt x="292470" y="541962"/>
                          <a:pt x="333539" y="541962"/>
                        </a:cubicBezTo>
                        <a:close/>
                      </a:path>
                    </a:pathLst>
                  </a:custGeom>
                  <a:solidFill>
                    <a:srgbClr val="1CB7CA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60" name="Gráfico 11">
                  <a:extLst>
                    <a:ext uri="{FF2B5EF4-FFF2-40B4-BE49-F238E27FC236}">
                      <a16:creationId xmlns:a16="http://schemas.microsoft.com/office/drawing/2014/main" id="{34933292-2903-5D00-35BC-DFCBFF510DB5}"/>
                    </a:ext>
                  </a:extLst>
                </p:cNvPr>
                <p:cNvGrpSpPr/>
                <p:nvPr/>
              </p:nvGrpSpPr>
              <p:grpSpPr>
                <a:xfrm>
                  <a:off x="4388902" y="3920905"/>
                  <a:ext cx="757911" cy="106158"/>
                  <a:chOff x="5692924" y="6100999"/>
                  <a:chExt cx="2436078" cy="341212"/>
                </a:xfrm>
                <a:solidFill>
                  <a:srgbClr val="006C39"/>
                </a:solidFill>
              </p:grpSpPr>
              <p:sp>
                <p:nvSpPr>
                  <p:cNvPr id="168" name="Forma Livre 167">
                    <a:extLst>
                      <a:ext uri="{FF2B5EF4-FFF2-40B4-BE49-F238E27FC236}">
                        <a16:creationId xmlns:a16="http://schemas.microsoft.com/office/drawing/2014/main" id="{B93E9B5D-10EA-26E2-B636-148BB54FDEB1}"/>
                      </a:ext>
                    </a:extLst>
                  </p:cNvPr>
                  <p:cNvSpPr/>
                  <p:nvPr/>
                </p:nvSpPr>
                <p:spPr>
                  <a:xfrm>
                    <a:off x="5692924" y="6172200"/>
                    <a:ext cx="217512" cy="269903"/>
                  </a:xfrm>
                  <a:custGeom>
                    <a:avLst/>
                    <a:gdLst>
                      <a:gd name="connsiteX0" fmla="*/ 140473 w 217512"/>
                      <a:gd name="connsiteY0" fmla="*/ 127537 h 269903"/>
                      <a:gd name="connsiteX1" fmla="*/ 85296 w 217512"/>
                      <a:gd name="connsiteY1" fmla="*/ 116586 h 269903"/>
                      <a:gd name="connsiteX2" fmla="*/ 29366 w 217512"/>
                      <a:gd name="connsiteY2" fmla="*/ 69621 h 269903"/>
                      <a:gd name="connsiteX3" fmla="*/ 104861 w 217512"/>
                      <a:gd name="connsiteY3" fmla="*/ 26175 h 269903"/>
                      <a:gd name="connsiteX4" fmla="*/ 185455 w 217512"/>
                      <a:gd name="connsiteY4" fmla="*/ 84486 h 269903"/>
                      <a:gd name="connsiteX5" fmla="*/ 185455 w 217512"/>
                      <a:gd name="connsiteY5" fmla="*/ 89190 h 269903"/>
                      <a:gd name="connsiteX6" fmla="*/ 213636 w 217512"/>
                      <a:gd name="connsiteY6" fmla="*/ 89190 h 269903"/>
                      <a:gd name="connsiteX7" fmla="*/ 213636 w 217512"/>
                      <a:gd name="connsiteY7" fmla="*/ 86856 h 269903"/>
                      <a:gd name="connsiteX8" fmla="*/ 106836 w 217512"/>
                      <a:gd name="connsiteY8" fmla="*/ 0 h 269903"/>
                      <a:gd name="connsiteX9" fmla="*/ 1221 w 217512"/>
                      <a:gd name="connsiteY9" fmla="*/ 71596 h 269903"/>
                      <a:gd name="connsiteX10" fmla="*/ 77901 w 217512"/>
                      <a:gd name="connsiteY10" fmla="*/ 141253 h 269903"/>
                      <a:gd name="connsiteX11" fmla="*/ 133437 w 217512"/>
                      <a:gd name="connsiteY11" fmla="*/ 151810 h 269903"/>
                      <a:gd name="connsiteX12" fmla="*/ 189368 w 217512"/>
                      <a:gd name="connsiteY12" fmla="*/ 199528 h 269903"/>
                      <a:gd name="connsiteX13" fmla="*/ 113082 w 217512"/>
                      <a:gd name="connsiteY13" fmla="*/ 243728 h 269903"/>
                      <a:gd name="connsiteX14" fmla="*/ 28181 w 217512"/>
                      <a:gd name="connsiteY14" fmla="*/ 185812 h 269903"/>
                      <a:gd name="connsiteX15" fmla="*/ 28181 w 217512"/>
                      <a:gd name="connsiteY15" fmla="*/ 180714 h 269903"/>
                      <a:gd name="connsiteX16" fmla="*/ 0 w 217512"/>
                      <a:gd name="connsiteY16" fmla="*/ 180714 h 269903"/>
                      <a:gd name="connsiteX17" fmla="*/ 0 w 217512"/>
                      <a:gd name="connsiteY17" fmla="*/ 183047 h 269903"/>
                      <a:gd name="connsiteX18" fmla="*/ 113047 w 217512"/>
                      <a:gd name="connsiteY18" fmla="*/ 269904 h 269903"/>
                      <a:gd name="connsiteX19" fmla="*/ 217513 w 217512"/>
                      <a:gd name="connsiteY19" fmla="*/ 197123 h 269903"/>
                      <a:gd name="connsiteX20" fmla="*/ 140438 w 217512"/>
                      <a:gd name="connsiteY20" fmla="*/ 127465 h 269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17512" h="269903">
                        <a:moveTo>
                          <a:pt x="140473" y="127537"/>
                        </a:moveTo>
                        <a:lnTo>
                          <a:pt x="85296" y="116586"/>
                        </a:lnTo>
                        <a:cubicBezTo>
                          <a:pt x="46561" y="108364"/>
                          <a:pt x="29366" y="99387"/>
                          <a:pt x="29366" y="69621"/>
                        </a:cubicBezTo>
                        <a:cubicBezTo>
                          <a:pt x="29366" y="39855"/>
                          <a:pt x="52844" y="26175"/>
                          <a:pt x="104861" y="26175"/>
                        </a:cubicBezTo>
                        <a:cubicBezTo>
                          <a:pt x="161977" y="26175"/>
                          <a:pt x="185455" y="46534"/>
                          <a:pt x="185455" y="84486"/>
                        </a:cubicBezTo>
                        <a:lnTo>
                          <a:pt x="185455" y="89190"/>
                        </a:lnTo>
                        <a:lnTo>
                          <a:pt x="213636" y="89190"/>
                        </a:lnTo>
                        <a:lnTo>
                          <a:pt x="213636" y="86856"/>
                        </a:lnTo>
                        <a:cubicBezTo>
                          <a:pt x="213636" y="39137"/>
                          <a:pt x="180788" y="0"/>
                          <a:pt x="106836" y="0"/>
                        </a:cubicBezTo>
                        <a:cubicBezTo>
                          <a:pt x="32884" y="0"/>
                          <a:pt x="1221" y="35978"/>
                          <a:pt x="1221" y="71596"/>
                        </a:cubicBezTo>
                        <a:cubicBezTo>
                          <a:pt x="1221" y="115006"/>
                          <a:pt x="35253" y="133031"/>
                          <a:pt x="77901" y="141253"/>
                        </a:cubicBezTo>
                        <a:lnTo>
                          <a:pt x="133437" y="151810"/>
                        </a:lnTo>
                        <a:cubicBezTo>
                          <a:pt x="171777" y="159637"/>
                          <a:pt x="189368" y="170193"/>
                          <a:pt x="189368" y="199528"/>
                        </a:cubicBezTo>
                        <a:cubicBezTo>
                          <a:pt x="189368" y="228863"/>
                          <a:pt x="165495" y="243728"/>
                          <a:pt x="113082" y="243728"/>
                        </a:cubicBezTo>
                        <a:cubicBezTo>
                          <a:pt x="51659" y="243728"/>
                          <a:pt x="28181" y="223370"/>
                          <a:pt x="28181" y="185812"/>
                        </a:cubicBezTo>
                        <a:lnTo>
                          <a:pt x="28181" y="180714"/>
                        </a:lnTo>
                        <a:lnTo>
                          <a:pt x="0" y="180714"/>
                        </a:lnTo>
                        <a:lnTo>
                          <a:pt x="0" y="183047"/>
                        </a:lnTo>
                        <a:cubicBezTo>
                          <a:pt x="0" y="233136"/>
                          <a:pt x="35971" y="269904"/>
                          <a:pt x="113047" y="269904"/>
                        </a:cubicBezTo>
                        <a:cubicBezTo>
                          <a:pt x="185814" y="269904"/>
                          <a:pt x="217513" y="234680"/>
                          <a:pt x="217513" y="197123"/>
                        </a:cubicBezTo>
                        <a:cubicBezTo>
                          <a:pt x="217513" y="156441"/>
                          <a:pt x="187393" y="136478"/>
                          <a:pt x="140438" y="127465"/>
                        </a:cubicBez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9" name="Forma Livre 168">
                    <a:extLst>
                      <a:ext uri="{FF2B5EF4-FFF2-40B4-BE49-F238E27FC236}">
                        <a16:creationId xmlns:a16="http://schemas.microsoft.com/office/drawing/2014/main" id="{31C9F4A0-6AF7-9564-9DDC-793217F349B3}"/>
                      </a:ext>
                    </a:extLst>
                  </p:cNvPr>
                  <p:cNvSpPr/>
                  <p:nvPr/>
                </p:nvSpPr>
                <p:spPr>
                  <a:xfrm>
                    <a:off x="5956244" y="6176113"/>
                    <a:ext cx="276207" cy="262147"/>
                  </a:xfrm>
                  <a:custGeom>
                    <a:avLst/>
                    <a:gdLst>
                      <a:gd name="connsiteX0" fmla="*/ 118539 w 276207"/>
                      <a:gd name="connsiteY0" fmla="*/ 0 h 262147"/>
                      <a:gd name="connsiteX1" fmla="*/ 0 w 276207"/>
                      <a:gd name="connsiteY1" fmla="*/ 262148 h 262147"/>
                      <a:gd name="connsiteX2" fmla="*/ 30514 w 276207"/>
                      <a:gd name="connsiteY2" fmla="*/ 262148 h 262147"/>
                      <a:gd name="connsiteX3" fmla="*/ 65731 w 276207"/>
                      <a:gd name="connsiteY3" fmla="*/ 185058 h 262147"/>
                      <a:gd name="connsiteX4" fmla="*/ 209687 w 276207"/>
                      <a:gd name="connsiteY4" fmla="*/ 185058 h 262147"/>
                      <a:gd name="connsiteX5" fmla="*/ 244904 w 276207"/>
                      <a:gd name="connsiteY5" fmla="*/ 262148 h 262147"/>
                      <a:gd name="connsiteX6" fmla="*/ 276208 w 276207"/>
                      <a:gd name="connsiteY6" fmla="*/ 262148 h 262147"/>
                      <a:gd name="connsiteX7" fmla="*/ 157274 w 276207"/>
                      <a:gd name="connsiteY7" fmla="*/ 0 h 262147"/>
                      <a:gd name="connsiteX8" fmla="*/ 118539 w 276207"/>
                      <a:gd name="connsiteY8" fmla="*/ 0 h 262147"/>
                      <a:gd name="connsiteX9" fmla="*/ 77040 w 276207"/>
                      <a:gd name="connsiteY9" fmla="*/ 160032 h 262147"/>
                      <a:gd name="connsiteX10" fmla="*/ 122021 w 276207"/>
                      <a:gd name="connsiteY10" fmla="*/ 60645 h 262147"/>
                      <a:gd name="connsiteX11" fmla="*/ 136093 w 276207"/>
                      <a:gd name="connsiteY11" fmla="*/ 26606 h 262147"/>
                      <a:gd name="connsiteX12" fmla="*/ 138427 w 276207"/>
                      <a:gd name="connsiteY12" fmla="*/ 26606 h 262147"/>
                      <a:gd name="connsiteX13" fmla="*/ 152894 w 276207"/>
                      <a:gd name="connsiteY13" fmla="*/ 60645 h 262147"/>
                      <a:gd name="connsiteX14" fmla="*/ 198271 w 276207"/>
                      <a:gd name="connsiteY14" fmla="*/ 160032 h 262147"/>
                      <a:gd name="connsiteX15" fmla="*/ 77004 w 276207"/>
                      <a:gd name="connsiteY15" fmla="*/ 160032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76207" h="262147">
                        <a:moveTo>
                          <a:pt x="118539" y="0"/>
                        </a:moveTo>
                        <a:lnTo>
                          <a:pt x="0" y="262148"/>
                        </a:lnTo>
                        <a:lnTo>
                          <a:pt x="30514" y="262148"/>
                        </a:lnTo>
                        <a:lnTo>
                          <a:pt x="65731" y="185058"/>
                        </a:lnTo>
                        <a:lnTo>
                          <a:pt x="209687" y="185058"/>
                        </a:lnTo>
                        <a:lnTo>
                          <a:pt x="244904" y="262148"/>
                        </a:lnTo>
                        <a:lnTo>
                          <a:pt x="276208" y="262148"/>
                        </a:lnTo>
                        <a:lnTo>
                          <a:pt x="157274" y="0"/>
                        </a:lnTo>
                        <a:lnTo>
                          <a:pt x="118539" y="0"/>
                        </a:lnTo>
                        <a:close/>
                        <a:moveTo>
                          <a:pt x="77040" y="160032"/>
                        </a:moveTo>
                        <a:lnTo>
                          <a:pt x="122021" y="60645"/>
                        </a:lnTo>
                        <a:lnTo>
                          <a:pt x="136093" y="26606"/>
                        </a:lnTo>
                        <a:lnTo>
                          <a:pt x="138427" y="26606"/>
                        </a:lnTo>
                        <a:lnTo>
                          <a:pt x="152894" y="60645"/>
                        </a:lnTo>
                        <a:lnTo>
                          <a:pt x="198271" y="160032"/>
                        </a:lnTo>
                        <a:lnTo>
                          <a:pt x="77004" y="160032"/>
                        </a:ln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0" name="Forma Livre 169">
                    <a:extLst>
                      <a:ext uri="{FF2B5EF4-FFF2-40B4-BE49-F238E27FC236}">
                        <a16:creationId xmlns:a16="http://schemas.microsoft.com/office/drawing/2014/main" id="{60AB231D-8129-0199-14FC-A7747B75BDC4}"/>
                      </a:ext>
                    </a:extLst>
                  </p:cNvPr>
                  <p:cNvSpPr/>
                  <p:nvPr/>
                </p:nvSpPr>
                <p:spPr>
                  <a:xfrm>
                    <a:off x="6037519" y="6100999"/>
                    <a:ext cx="113477" cy="45779"/>
                  </a:xfrm>
                  <a:custGeom>
                    <a:avLst/>
                    <a:gdLst>
                      <a:gd name="connsiteX0" fmla="*/ 19637 w 113477"/>
                      <a:gd name="connsiteY0" fmla="*/ 34039 h 45779"/>
                      <a:gd name="connsiteX1" fmla="*/ 30981 w 113477"/>
                      <a:gd name="connsiteY1" fmla="*/ 19963 h 45779"/>
                      <a:gd name="connsiteX2" fmla="*/ 48966 w 113477"/>
                      <a:gd name="connsiteY2" fmla="*/ 28186 h 45779"/>
                      <a:gd name="connsiteX3" fmla="*/ 58731 w 113477"/>
                      <a:gd name="connsiteY3" fmla="*/ 34039 h 45779"/>
                      <a:gd name="connsiteX4" fmla="*/ 87666 w 113477"/>
                      <a:gd name="connsiteY4" fmla="*/ 45780 h 45779"/>
                      <a:gd name="connsiteX5" fmla="*/ 113477 w 113477"/>
                      <a:gd name="connsiteY5" fmla="*/ 14470 h 45779"/>
                      <a:gd name="connsiteX6" fmla="*/ 113477 w 113477"/>
                      <a:gd name="connsiteY6" fmla="*/ 790 h 45779"/>
                      <a:gd name="connsiteX7" fmla="*/ 94307 w 113477"/>
                      <a:gd name="connsiteY7" fmla="*/ 790 h 45779"/>
                      <a:gd name="connsiteX8" fmla="*/ 94307 w 113477"/>
                      <a:gd name="connsiteY8" fmla="*/ 10556 h 45779"/>
                      <a:gd name="connsiteX9" fmla="*/ 82568 w 113477"/>
                      <a:gd name="connsiteY9" fmla="*/ 25421 h 45779"/>
                      <a:gd name="connsiteX10" fmla="*/ 63793 w 113477"/>
                      <a:gd name="connsiteY10" fmla="*/ 17199 h 45779"/>
                      <a:gd name="connsiteX11" fmla="*/ 55572 w 113477"/>
                      <a:gd name="connsiteY11" fmla="*/ 11346 h 45779"/>
                      <a:gd name="connsiteX12" fmla="*/ 26996 w 113477"/>
                      <a:gd name="connsiteY12" fmla="*/ 0 h 45779"/>
                      <a:gd name="connsiteX13" fmla="*/ 0 w 113477"/>
                      <a:gd name="connsiteY13" fmla="*/ 30915 h 45779"/>
                      <a:gd name="connsiteX14" fmla="*/ 0 w 113477"/>
                      <a:gd name="connsiteY14" fmla="*/ 44595 h 45779"/>
                      <a:gd name="connsiteX15" fmla="*/ 19565 w 113477"/>
                      <a:gd name="connsiteY15" fmla="*/ 44595 h 45779"/>
                      <a:gd name="connsiteX16" fmla="*/ 19565 w 113477"/>
                      <a:gd name="connsiteY16" fmla="*/ 34039 h 45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3477" h="45779">
                        <a:moveTo>
                          <a:pt x="19637" y="34039"/>
                        </a:moveTo>
                        <a:cubicBezTo>
                          <a:pt x="19637" y="23482"/>
                          <a:pt x="23945" y="19963"/>
                          <a:pt x="30981" y="19963"/>
                        </a:cubicBezTo>
                        <a:cubicBezTo>
                          <a:pt x="37622" y="19963"/>
                          <a:pt x="43115" y="23482"/>
                          <a:pt x="48966" y="28186"/>
                        </a:cubicBezTo>
                        <a:lnTo>
                          <a:pt x="58731" y="34039"/>
                        </a:lnTo>
                        <a:cubicBezTo>
                          <a:pt x="66952" y="40286"/>
                          <a:pt x="75568" y="45780"/>
                          <a:pt x="87666" y="45780"/>
                        </a:cubicBezTo>
                        <a:cubicBezTo>
                          <a:pt x="104861" y="45780"/>
                          <a:pt x="113477" y="32853"/>
                          <a:pt x="113477" y="14470"/>
                        </a:cubicBezTo>
                        <a:lnTo>
                          <a:pt x="113477" y="790"/>
                        </a:lnTo>
                        <a:lnTo>
                          <a:pt x="94307" y="790"/>
                        </a:lnTo>
                        <a:lnTo>
                          <a:pt x="94307" y="10556"/>
                        </a:lnTo>
                        <a:cubicBezTo>
                          <a:pt x="94307" y="22297"/>
                          <a:pt x="88420" y="25421"/>
                          <a:pt x="82568" y="25421"/>
                        </a:cubicBezTo>
                        <a:cubicBezTo>
                          <a:pt x="75532" y="25421"/>
                          <a:pt x="70039" y="21902"/>
                          <a:pt x="63793" y="17199"/>
                        </a:cubicBezTo>
                        <a:lnTo>
                          <a:pt x="55572" y="11346"/>
                        </a:lnTo>
                        <a:cubicBezTo>
                          <a:pt x="46561" y="5098"/>
                          <a:pt x="37981" y="0"/>
                          <a:pt x="26996" y="0"/>
                        </a:cubicBezTo>
                        <a:cubicBezTo>
                          <a:pt x="6641" y="0"/>
                          <a:pt x="0" y="13680"/>
                          <a:pt x="0" y="30915"/>
                        </a:cubicBezTo>
                        <a:lnTo>
                          <a:pt x="0" y="44595"/>
                        </a:lnTo>
                        <a:lnTo>
                          <a:pt x="19565" y="44595"/>
                        </a:lnTo>
                        <a:lnTo>
                          <a:pt x="19565" y="34039"/>
                        </a:ln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1" name="Forma Livre 170">
                    <a:extLst>
                      <a:ext uri="{FF2B5EF4-FFF2-40B4-BE49-F238E27FC236}">
                        <a16:creationId xmlns:a16="http://schemas.microsoft.com/office/drawing/2014/main" id="{A20ED30C-5B00-291B-2003-A00099DAA1B5}"/>
                      </a:ext>
                    </a:extLst>
                  </p:cNvPr>
                  <p:cNvSpPr/>
                  <p:nvPr/>
                </p:nvSpPr>
                <p:spPr>
                  <a:xfrm>
                    <a:off x="6279372" y="6172200"/>
                    <a:ext cx="265222" cy="270011"/>
                  </a:xfrm>
                  <a:custGeom>
                    <a:avLst/>
                    <a:gdLst>
                      <a:gd name="connsiteX0" fmla="*/ 132217 w 265222"/>
                      <a:gd name="connsiteY0" fmla="*/ 0 h 270011"/>
                      <a:gd name="connsiteX1" fmla="*/ 0 w 265222"/>
                      <a:gd name="connsiteY1" fmla="*/ 135006 h 270011"/>
                      <a:gd name="connsiteX2" fmla="*/ 132217 w 265222"/>
                      <a:gd name="connsiteY2" fmla="*/ 270011 h 270011"/>
                      <a:gd name="connsiteX3" fmla="*/ 265223 w 265222"/>
                      <a:gd name="connsiteY3" fmla="*/ 135006 h 270011"/>
                      <a:gd name="connsiteX4" fmla="*/ 132217 w 265222"/>
                      <a:gd name="connsiteY4" fmla="*/ 0 h 270011"/>
                      <a:gd name="connsiteX5" fmla="*/ 132217 w 265222"/>
                      <a:gd name="connsiteY5" fmla="*/ 242974 h 270011"/>
                      <a:gd name="connsiteX6" fmla="*/ 29330 w 265222"/>
                      <a:gd name="connsiteY6" fmla="*/ 135006 h 270011"/>
                      <a:gd name="connsiteX7" fmla="*/ 132217 w 265222"/>
                      <a:gd name="connsiteY7" fmla="*/ 27001 h 270011"/>
                      <a:gd name="connsiteX8" fmla="*/ 235893 w 265222"/>
                      <a:gd name="connsiteY8" fmla="*/ 135006 h 270011"/>
                      <a:gd name="connsiteX9" fmla="*/ 132217 w 265222"/>
                      <a:gd name="connsiteY9" fmla="*/ 242974 h 270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5222" h="270011">
                        <a:moveTo>
                          <a:pt x="132217" y="0"/>
                        </a:moveTo>
                        <a:cubicBezTo>
                          <a:pt x="54351" y="0"/>
                          <a:pt x="0" y="53212"/>
                          <a:pt x="0" y="135006"/>
                        </a:cubicBezTo>
                        <a:cubicBezTo>
                          <a:pt x="0" y="216799"/>
                          <a:pt x="54387" y="270011"/>
                          <a:pt x="132217" y="270011"/>
                        </a:cubicBezTo>
                        <a:cubicBezTo>
                          <a:pt x="210046" y="270011"/>
                          <a:pt x="265223" y="216799"/>
                          <a:pt x="265223" y="135006"/>
                        </a:cubicBezTo>
                        <a:cubicBezTo>
                          <a:pt x="265223" y="53212"/>
                          <a:pt x="210836" y="0"/>
                          <a:pt x="132217" y="0"/>
                        </a:cubicBezTo>
                        <a:close/>
                        <a:moveTo>
                          <a:pt x="132217" y="242974"/>
                        </a:moveTo>
                        <a:cubicBezTo>
                          <a:pt x="66090" y="242974"/>
                          <a:pt x="29330" y="206207"/>
                          <a:pt x="29330" y="135006"/>
                        </a:cubicBezTo>
                        <a:cubicBezTo>
                          <a:pt x="29330" y="63805"/>
                          <a:pt x="66090" y="27001"/>
                          <a:pt x="132217" y="27001"/>
                        </a:cubicBezTo>
                        <a:cubicBezTo>
                          <a:pt x="198342" y="27001"/>
                          <a:pt x="235893" y="63769"/>
                          <a:pt x="235893" y="135006"/>
                        </a:cubicBezTo>
                        <a:cubicBezTo>
                          <a:pt x="235893" y="206242"/>
                          <a:pt x="198737" y="242974"/>
                          <a:pt x="132217" y="242974"/>
                        </a:cubicBez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2" name="Forma Livre 171">
                    <a:extLst>
                      <a:ext uri="{FF2B5EF4-FFF2-40B4-BE49-F238E27FC236}">
                        <a16:creationId xmlns:a16="http://schemas.microsoft.com/office/drawing/2014/main" id="{DDBB8425-E10D-BBA1-CC58-00F1CF8F8FA8}"/>
                      </a:ext>
                    </a:extLst>
                  </p:cNvPr>
                  <p:cNvSpPr/>
                  <p:nvPr/>
                </p:nvSpPr>
                <p:spPr>
                  <a:xfrm>
                    <a:off x="6716372" y="6176077"/>
                    <a:ext cx="217153" cy="262183"/>
                  </a:xfrm>
                  <a:custGeom>
                    <a:avLst/>
                    <a:gdLst>
                      <a:gd name="connsiteX0" fmla="*/ 120477 w 217153"/>
                      <a:gd name="connsiteY0" fmla="*/ 36 h 262183"/>
                      <a:gd name="connsiteX1" fmla="*/ 0 w 217153"/>
                      <a:gd name="connsiteY1" fmla="*/ 36 h 262183"/>
                      <a:gd name="connsiteX2" fmla="*/ 0 w 217153"/>
                      <a:gd name="connsiteY2" fmla="*/ 262184 h 262183"/>
                      <a:gd name="connsiteX3" fmla="*/ 27786 w 217153"/>
                      <a:gd name="connsiteY3" fmla="*/ 262184 h 262183"/>
                      <a:gd name="connsiteX4" fmla="*/ 27786 w 217153"/>
                      <a:gd name="connsiteY4" fmla="*/ 177267 h 262183"/>
                      <a:gd name="connsiteX5" fmla="*/ 120513 w 217153"/>
                      <a:gd name="connsiteY5" fmla="*/ 177267 h 262183"/>
                      <a:gd name="connsiteX6" fmla="*/ 217154 w 217153"/>
                      <a:gd name="connsiteY6" fmla="*/ 88436 h 262183"/>
                      <a:gd name="connsiteX7" fmla="*/ 120513 w 217153"/>
                      <a:gd name="connsiteY7" fmla="*/ 0 h 262183"/>
                      <a:gd name="connsiteX8" fmla="*/ 118108 w 217153"/>
                      <a:gd name="connsiteY8" fmla="*/ 151846 h 262183"/>
                      <a:gd name="connsiteX9" fmla="*/ 27750 w 217153"/>
                      <a:gd name="connsiteY9" fmla="*/ 151846 h 262183"/>
                      <a:gd name="connsiteX10" fmla="*/ 27750 w 217153"/>
                      <a:gd name="connsiteY10" fmla="*/ 25457 h 262183"/>
                      <a:gd name="connsiteX11" fmla="*/ 118108 w 217153"/>
                      <a:gd name="connsiteY11" fmla="*/ 25457 h 262183"/>
                      <a:gd name="connsiteX12" fmla="*/ 188937 w 217153"/>
                      <a:gd name="connsiteY12" fmla="*/ 88436 h 262183"/>
                      <a:gd name="connsiteX13" fmla="*/ 118108 w 217153"/>
                      <a:gd name="connsiteY13" fmla="*/ 151810 h 262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17153" h="262183">
                        <a:moveTo>
                          <a:pt x="120477" y="36"/>
                        </a:moveTo>
                        <a:lnTo>
                          <a:pt x="0" y="36"/>
                        </a:lnTo>
                        <a:lnTo>
                          <a:pt x="0" y="262184"/>
                        </a:lnTo>
                        <a:lnTo>
                          <a:pt x="27786" y="262184"/>
                        </a:lnTo>
                        <a:lnTo>
                          <a:pt x="27786" y="177267"/>
                        </a:lnTo>
                        <a:lnTo>
                          <a:pt x="120513" y="177267"/>
                        </a:lnTo>
                        <a:cubicBezTo>
                          <a:pt x="177234" y="177267"/>
                          <a:pt x="217154" y="144808"/>
                          <a:pt x="217154" y="88436"/>
                        </a:cubicBezTo>
                        <a:cubicBezTo>
                          <a:pt x="217154" y="32064"/>
                          <a:pt x="177234" y="0"/>
                          <a:pt x="120513" y="0"/>
                        </a:cubicBezTo>
                        <a:close/>
                        <a:moveTo>
                          <a:pt x="118108" y="151846"/>
                        </a:moveTo>
                        <a:lnTo>
                          <a:pt x="27750" y="151846"/>
                        </a:lnTo>
                        <a:lnTo>
                          <a:pt x="27750" y="25457"/>
                        </a:lnTo>
                        <a:lnTo>
                          <a:pt x="118108" y="25457"/>
                        </a:lnTo>
                        <a:cubicBezTo>
                          <a:pt x="164274" y="25457"/>
                          <a:pt x="188937" y="44631"/>
                          <a:pt x="188937" y="88436"/>
                        </a:cubicBezTo>
                        <a:cubicBezTo>
                          <a:pt x="188937" y="132241"/>
                          <a:pt x="164274" y="151810"/>
                          <a:pt x="118108" y="151810"/>
                        </a:cubicBez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3" name="Forma Livre 172">
                    <a:extLst>
                      <a:ext uri="{FF2B5EF4-FFF2-40B4-BE49-F238E27FC236}">
                        <a16:creationId xmlns:a16="http://schemas.microsoft.com/office/drawing/2014/main" id="{E4E5BA22-F088-31C1-AF5E-DFCECEFB479F}"/>
                      </a:ext>
                    </a:extLst>
                  </p:cNvPr>
                  <p:cNvSpPr/>
                  <p:nvPr/>
                </p:nvSpPr>
                <p:spPr>
                  <a:xfrm>
                    <a:off x="6973374" y="6176113"/>
                    <a:ext cx="276207" cy="262147"/>
                  </a:xfrm>
                  <a:custGeom>
                    <a:avLst/>
                    <a:gdLst>
                      <a:gd name="connsiteX0" fmla="*/ 118539 w 276207"/>
                      <a:gd name="connsiteY0" fmla="*/ 0 h 262147"/>
                      <a:gd name="connsiteX1" fmla="*/ 0 w 276207"/>
                      <a:gd name="connsiteY1" fmla="*/ 262148 h 262147"/>
                      <a:gd name="connsiteX2" fmla="*/ 30514 w 276207"/>
                      <a:gd name="connsiteY2" fmla="*/ 262148 h 262147"/>
                      <a:gd name="connsiteX3" fmla="*/ 65731 w 276207"/>
                      <a:gd name="connsiteY3" fmla="*/ 185058 h 262147"/>
                      <a:gd name="connsiteX4" fmla="*/ 209687 w 276207"/>
                      <a:gd name="connsiteY4" fmla="*/ 185058 h 262147"/>
                      <a:gd name="connsiteX5" fmla="*/ 244904 w 276207"/>
                      <a:gd name="connsiteY5" fmla="*/ 262148 h 262147"/>
                      <a:gd name="connsiteX6" fmla="*/ 276208 w 276207"/>
                      <a:gd name="connsiteY6" fmla="*/ 262148 h 262147"/>
                      <a:gd name="connsiteX7" fmla="*/ 157274 w 276207"/>
                      <a:gd name="connsiteY7" fmla="*/ 0 h 262147"/>
                      <a:gd name="connsiteX8" fmla="*/ 118539 w 276207"/>
                      <a:gd name="connsiteY8" fmla="*/ 0 h 262147"/>
                      <a:gd name="connsiteX9" fmla="*/ 77039 w 276207"/>
                      <a:gd name="connsiteY9" fmla="*/ 160032 h 262147"/>
                      <a:gd name="connsiteX10" fmla="*/ 122021 w 276207"/>
                      <a:gd name="connsiteY10" fmla="*/ 60645 h 262147"/>
                      <a:gd name="connsiteX11" fmla="*/ 136094 w 276207"/>
                      <a:gd name="connsiteY11" fmla="*/ 26606 h 262147"/>
                      <a:gd name="connsiteX12" fmla="*/ 138427 w 276207"/>
                      <a:gd name="connsiteY12" fmla="*/ 26606 h 262147"/>
                      <a:gd name="connsiteX13" fmla="*/ 152894 w 276207"/>
                      <a:gd name="connsiteY13" fmla="*/ 60645 h 262147"/>
                      <a:gd name="connsiteX14" fmla="*/ 198271 w 276207"/>
                      <a:gd name="connsiteY14" fmla="*/ 160032 h 262147"/>
                      <a:gd name="connsiteX15" fmla="*/ 77003 w 276207"/>
                      <a:gd name="connsiteY15" fmla="*/ 160032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76207" h="262147">
                        <a:moveTo>
                          <a:pt x="118539" y="0"/>
                        </a:moveTo>
                        <a:lnTo>
                          <a:pt x="0" y="262148"/>
                        </a:lnTo>
                        <a:lnTo>
                          <a:pt x="30514" y="262148"/>
                        </a:lnTo>
                        <a:lnTo>
                          <a:pt x="65731" y="185058"/>
                        </a:lnTo>
                        <a:lnTo>
                          <a:pt x="209687" y="185058"/>
                        </a:lnTo>
                        <a:lnTo>
                          <a:pt x="244904" y="262148"/>
                        </a:lnTo>
                        <a:lnTo>
                          <a:pt x="276208" y="262148"/>
                        </a:lnTo>
                        <a:lnTo>
                          <a:pt x="157274" y="0"/>
                        </a:lnTo>
                        <a:lnTo>
                          <a:pt x="118539" y="0"/>
                        </a:lnTo>
                        <a:close/>
                        <a:moveTo>
                          <a:pt x="77039" y="160032"/>
                        </a:moveTo>
                        <a:lnTo>
                          <a:pt x="122021" y="60645"/>
                        </a:lnTo>
                        <a:lnTo>
                          <a:pt x="136094" y="26606"/>
                        </a:lnTo>
                        <a:lnTo>
                          <a:pt x="138427" y="26606"/>
                        </a:lnTo>
                        <a:lnTo>
                          <a:pt x="152894" y="60645"/>
                        </a:lnTo>
                        <a:lnTo>
                          <a:pt x="198271" y="160032"/>
                        </a:lnTo>
                        <a:lnTo>
                          <a:pt x="77003" y="160032"/>
                        </a:ln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4" name="Forma Livre 173">
                    <a:extLst>
                      <a:ext uri="{FF2B5EF4-FFF2-40B4-BE49-F238E27FC236}">
                        <a16:creationId xmlns:a16="http://schemas.microsoft.com/office/drawing/2014/main" id="{043FD8D4-2A57-E45A-3796-2DD932EB0690}"/>
                      </a:ext>
                    </a:extLst>
                  </p:cNvPr>
                  <p:cNvSpPr/>
                  <p:nvPr/>
                </p:nvSpPr>
                <p:spPr>
                  <a:xfrm>
                    <a:off x="7304327" y="6176113"/>
                    <a:ext cx="236288" cy="266097"/>
                  </a:xfrm>
                  <a:custGeom>
                    <a:avLst/>
                    <a:gdLst>
                      <a:gd name="connsiteX0" fmla="*/ 208502 w 236288"/>
                      <a:gd name="connsiteY0" fmla="*/ 152599 h 266097"/>
                      <a:gd name="connsiteX1" fmla="*/ 118144 w 236288"/>
                      <a:gd name="connsiteY1" fmla="*/ 238666 h 266097"/>
                      <a:gd name="connsiteX2" fmla="*/ 27786 w 236288"/>
                      <a:gd name="connsiteY2" fmla="*/ 152599 h 266097"/>
                      <a:gd name="connsiteX3" fmla="*/ 27786 w 236288"/>
                      <a:gd name="connsiteY3" fmla="*/ 0 h 266097"/>
                      <a:gd name="connsiteX4" fmla="*/ 0 w 236288"/>
                      <a:gd name="connsiteY4" fmla="*/ 0 h 266097"/>
                      <a:gd name="connsiteX5" fmla="*/ 0 w 236288"/>
                      <a:gd name="connsiteY5" fmla="*/ 153785 h 266097"/>
                      <a:gd name="connsiteX6" fmla="*/ 118144 w 236288"/>
                      <a:gd name="connsiteY6" fmla="*/ 266098 h 266097"/>
                      <a:gd name="connsiteX7" fmla="*/ 236288 w 236288"/>
                      <a:gd name="connsiteY7" fmla="*/ 153785 h 266097"/>
                      <a:gd name="connsiteX8" fmla="*/ 236288 w 236288"/>
                      <a:gd name="connsiteY8" fmla="*/ 0 h 266097"/>
                      <a:gd name="connsiteX9" fmla="*/ 208502 w 236288"/>
                      <a:gd name="connsiteY9" fmla="*/ 0 h 266097"/>
                      <a:gd name="connsiteX10" fmla="*/ 208502 w 236288"/>
                      <a:gd name="connsiteY10" fmla="*/ 152599 h 266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6288" h="266097">
                        <a:moveTo>
                          <a:pt x="208502" y="152599"/>
                        </a:moveTo>
                        <a:cubicBezTo>
                          <a:pt x="208502" y="212455"/>
                          <a:pt x="179173" y="238666"/>
                          <a:pt x="118144" y="238666"/>
                        </a:cubicBezTo>
                        <a:cubicBezTo>
                          <a:pt x="57116" y="238666"/>
                          <a:pt x="27786" y="212455"/>
                          <a:pt x="27786" y="152599"/>
                        </a:cubicBezTo>
                        <a:lnTo>
                          <a:pt x="27786" y="0"/>
                        </a:lnTo>
                        <a:lnTo>
                          <a:pt x="0" y="0"/>
                        </a:lnTo>
                        <a:lnTo>
                          <a:pt x="0" y="153785"/>
                        </a:lnTo>
                        <a:cubicBezTo>
                          <a:pt x="0" y="225775"/>
                          <a:pt x="45377" y="266098"/>
                          <a:pt x="118144" y="266098"/>
                        </a:cubicBezTo>
                        <a:cubicBezTo>
                          <a:pt x="190912" y="266098"/>
                          <a:pt x="236288" y="225811"/>
                          <a:pt x="236288" y="153785"/>
                        </a:cubicBezTo>
                        <a:lnTo>
                          <a:pt x="236288" y="0"/>
                        </a:lnTo>
                        <a:lnTo>
                          <a:pt x="208502" y="0"/>
                        </a:lnTo>
                        <a:lnTo>
                          <a:pt x="208502" y="152599"/>
                        </a:ln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5" name="Forma Livre 174">
                    <a:extLst>
                      <a:ext uri="{FF2B5EF4-FFF2-40B4-BE49-F238E27FC236}">
                        <a16:creationId xmlns:a16="http://schemas.microsoft.com/office/drawing/2014/main" id="{334182D9-3517-26D4-1CEB-F78C2B81564A}"/>
                      </a:ext>
                    </a:extLst>
                  </p:cNvPr>
                  <p:cNvSpPr/>
                  <p:nvPr/>
                </p:nvSpPr>
                <p:spPr>
                  <a:xfrm>
                    <a:off x="7616901" y="6176113"/>
                    <a:ext cx="194034" cy="262147"/>
                  </a:xfrm>
                  <a:custGeom>
                    <a:avLst/>
                    <a:gdLst>
                      <a:gd name="connsiteX0" fmla="*/ 27786 w 194034"/>
                      <a:gd name="connsiteY0" fmla="*/ 0 h 262147"/>
                      <a:gd name="connsiteX1" fmla="*/ 0 w 194034"/>
                      <a:gd name="connsiteY1" fmla="*/ 0 h 262147"/>
                      <a:gd name="connsiteX2" fmla="*/ 0 w 194034"/>
                      <a:gd name="connsiteY2" fmla="*/ 262148 h 262147"/>
                      <a:gd name="connsiteX3" fmla="*/ 194034 w 194034"/>
                      <a:gd name="connsiteY3" fmla="*/ 262148 h 262147"/>
                      <a:gd name="connsiteX4" fmla="*/ 194034 w 194034"/>
                      <a:gd name="connsiteY4" fmla="*/ 236727 h 262147"/>
                      <a:gd name="connsiteX5" fmla="*/ 27786 w 194034"/>
                      <a:gd name="connsiteY5" fmla="*/ 236727 h 262147"/>
                      <a:gd name="connsiteX6" fmla="*/ 27786 w 194034"/>
                      <a:gd name="connsiteY6" fmla="*/ 0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4034" h="262147">
                        <a:moveTo>
                          <a:pt x="27786" y="0"/>
                        </a:moveTo>
                        <a:lnTo>
                          <a:pt x="0" y="0"/>
                        </a:lnTo>
                        <a:lnTo>
                          <a:pt x="0" y="262148"/>
                        </a:lnTo>
                        <a:lnTo>
                          <a:pt x="194034" y="262148"/>
                        </a:lnTo>
                        <a:lnTo>
                          <a:pt x="194034" y="236727"/>
                        </a:lnTo>
                        <a:lnTo>
                          <a:pt x="27786" y="236727"/>
                        </a:lnTo>
                        <a:lnTo>
                          <a:pt x="27786" y="0"/>
                        </a:ln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6" name="Forma Livre 175">
                    <a:extLst>
                      <a:ext uri="{FF2B5EF4-FFF2-40B4-BE49-F238E27FC236}">
                        <a16:creationId xmlns:a16="http://schemas.microsoft.com/office/drawing/2014/main" id="{48CB9907-FD5B-6F64-AD95-89BDD5CEDBDE}"/>
                      </a:ext>
                    </a:extLst>
                  </p:cNvPr>
                  <p:cNvSpPr/>
                  <p:nvPr/>
                </p:nvSpPr>
                <p:spPr>
                  <a:xfrm>
                    <a:off x="7863780" y="6172200"/>
                    <a:ext cx="265222" cy="270011"/>
                  </a:xfrm>
                  <a:custGeom>
                    <a:avLst/>
                    <a:gdLst>
                      <a:gd name="connsiteX0" fmla="*/ 132216 w 265222"/>
                      <a:gd name="connsiteY0" fmla="*/ 0 h 270011"/>
                      <a:gd name="connsiteX1" fmla="*/ 0 w 265222"/>
                      <a:gd name="connsiteY1" fmla="*/ 135006 h 270011"/>
                      <a:gd name="connsiteX2" fmla="*/ 132216 w 265222"/>
                      <a:gd name="connsiteY2" fmla="*/ 270011 h 270011"/>
                      <a:gd name="connsiteX3" fmla="*/ 265223 w 265222"/>
                      <a:gd name="connsiteY3" fmla="*/ 135006 h 270011"/>
                      <a:gd name="connsiteX4" fmla="*/ 132216 w 265222"/>
                      <a:gd name="connsiteY4" fmla="*/ 0 h 270011"/>
                      <a:gd name="connsiteX5" fmla="*/ 132216 w 265222"/>
                      <a:gd name="connsiteY5" fmla="*/ 242974 h 270011"/>
                      <a:gd name="connsiteX6" fmla="*/ 29329 w 265222"/>
                      <a:gd name="connsiteY6" fmla="*/ 135006 h 270011"/>
                      <a:gd name="connsiteX7" fmla="*/ 132216 w 265222"/>
                      <a:gd name="connsiteY7" fmla="*/ 27001 h 270011"/>
                      <a:gd name="connsiteX8" fmla="*/ 235893 w 265222"/>
                      <a:gd name="connsiteY8" fmla="*/ 135006 h 270011"/>
                      <a:gd name="connsiteX9" fmla="*/ 132216 w 265222"/>
                      <a:gd name="connsiteY9" fmla="*/ 242974 h 270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5222" h="270011">
                        <a:moveTo>
                          <a:pt x="132216" y="0"/>
                        </a:moveTo>
                        <a:cubicBezTo>
                          <a:pt x="54351" y="0"/>
                          <a:pt x="0" y="53212"/>
                          <a:pt x="0" y="135006"/>
                        </a:cubicBezTo>
                        <a:cubicBezTo>
                          <a:pt x="0" y="216799"/>
                          <a:pt x="54387" y="270011"/>
                          <a:pt x="132216" y="270011"/>
                        </a:cubicBezTo>
                        <a:cubicBezTo>
                          <a:pt x="210045" y="270011"/>
                          <a:pt x="265223" y="216799"/>
                          <a:pt x="265223" y="135006"/>
                        </a:cubicBezTo>
                        <a:cubicBezTo>
                          <a:pt x="265223" y="53212"/>
                          <a:pt x="210835" y="0"/>
                          <a:pt x="132216" y="0"/>
                        </a:cubicBezTo>
                        <a:close/>
                        <a:moveTo>
                          <a:pt x="132216" y="242974"/>
                        </a:moveTo>
                        <a:cubicBezTo>
                          <a:pt x="66090" y="242974"/>
                          <a:pt x="29329" y="206207"/>
                          <a:pt x="29329" y="135006"/>
                        </a:cubicBezTo>
                        <a:cubicBezTo>
                          <a:pt x="29329" y="63805"/>
                          <a:pt x="66090" y="27001"/>
                          <a:pt x="132216" y="27001"/>
                        </a:cubicBezTo>
                        <a:cubicBezTo>
                          <a:pt x="198343" y="27001"/>
                          <a:pt x="235893" y="63769"/>
                          <a:pt x="235893" y="135006"/>
                        </a:cubicBezTo>
                        <a:cubicBezTo>
                          <a:pt x="235893" y="206242"/>
                          <a:pt x="198737" y="242974"/>
                          <a:pt x="132216" y="242974"/>
                        </a:cubicBezTo>
                        <a:close/>
                      </a:path>
                    </a:pathLst>
                  </a:custGeom>
                  <a:solidFill>
                    <a:srgbClr val="006C39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61" name="Gráfico 11">
                  <a:extLst>
                    <a:ext uri="{FF2B5EF4-FFF2-40B4-BE49-F238E27FC236}">
                      <a16:creationId xmlns:a16="http://schemas.microsoft.com/office/drawing/2014/main" id="{433D33FA-195A-4B0E-6493-8B49ABF1A905}"/>
                    </a:ext>
                  </a:extLst>
                </p:cNvPr>
                <p:cNvGrpSpPr/>
                <p:nvPr/>
              </p:nvGrpSpPr>
              <p:grpSpPr>
                <a:xfrm>
                  <a:off x="4399568" y="4054097"/>
                  <a:ext cx="459589" cy="81570"/>
                  <a:chOff x="5727207" y="6529103"/>
                  <a:chExt cx="1477212" cy="262183"/>
                </a:xfrm>
                <a:solidFill>
                  <a:srgbClr val="825E32"/>
                </a:solidFill>
              </p:grpSpPr>
              <p:sp>
                <p:nvSpPr>
                  <p:cNvPr id="162" name="Forma Livre 161">
                    <a:extLst>
                      <a:ext uri="{FF2B5EF4-FFF2-40B4-BE49-F238E27FC236}">
                        <a16:creationId xmlns:a16="http://schemas.microsoft.com/office/drawing/2014/main" id="{1E1E3E5D-5F77-D557-16D7-CA42F590EA4C}"/>
                      </a:ext>
                    </a:extLst>
                  </p:cNvPr>
                  <p:cNvSpPr/>
                  <p:nvPr/>
                </p:nvSpPr>
                <p:spPr>
                  <a:xfrm>
                    <a:off x="5727207" y="6529139"/>
                    <a:ext cx="223759" cy="262147"/>
                  </a:xfrm>
                  <a:custGeom>
                    <a:avLst/>
                    <a:gdLst>
                      <a:gd name="connsiteX0" fmla="*/ 162766 w 223759"/>
                      <a:gd name="connsiteY0" fmla="*/ 125598 h 262147"/>
                      <a:gd name="connsiteX1" fmla="*/ 162766 w 223759"/>
                      <a:gd name="connsiteY1" fmla="*/ 123264 h 262147"/>
                      <a:gd name="connsiteX2" fmla="*/ 215574 w 223759"/>
                      <a:gd name="connsiteY2" fmla="*/ 64953 h 262147"/>
                      <a:gd name="connsiteX3" fmla="*/ 137709 w 223759"/>
                      <a:gd name="connsiteY3" fmla="*/ 0 h 262147"/>
                      <a:gd name="connsiteX4" fmla="*/ 0 w 223759"/>
                      <a:gd name="connsiteY4" fmla="*/ 0 h 262147"/>
                      <a:gd name="connsiteX5" fmla="*/ 0 w 223759"/>
                      <a:gd name="connsiteY5" fmla="*/ 262148 h 262147"/>
                      <a:gd name="connsiteX6" fmla="*/ 141622 w 223759"/>
                      <a:gd name="connsiteY6" fmla="*/ 262148 h 262147"/>
                      <a:gd name="connsiteX7" fmla="*/ 223759 w 223759"/>
                      <a:gd name="connsiteY7" fmla="*/ 189762 h 262147"/>
                      <a:gd name="connsiteX8" fmla="*/ 162731 w 223759"/>
                      <a:gd name="connsiteY8" fmla="*/ 125598 h 262147"/>
                      <a:gd name="connsiteX9" fmla="*/ 27786 w 223759"/>
                      <a:gd name="connsiteY9" fmla="*/ 25421 h 262147"/>
                      <a:gd name="connsiteX10" fmla="*/ 135375 w 223759"/>
                      <a:gd name="connsiteY10" fmla="*/ 25421 h 262147"/>
                      <a:gd name="connsiteX11" fmla="*/ 187788 w 223759"/>
                      <a:gd name="connsiteY11" fmla="*/ 70016 h 262147"/>
                      <a:gd name="connsiteX12" fmla="*/ 133006 w 223759"/>
                      <a:gd name="connsiteY12" fmla="*/ 114216 h 262147"/>
                      <a:gd name="connsiteX13" fmla="*/ 27786 w 223759"/>
                      <a:gd name="connsiteY13" fmla="*/ 114216 h 262147"/>
                      <a:gd name="connsiteX14" fmla="*/ 27786 w 223759"/>
                      <a:gd name="connsiteY14" fmla="*/ 25385 h 262147"/>
                      <a:gd name="connsiteX15" fmla="*/ 139289 w 223759"/>
                      <a:gd name="connsiteY15" fmla="*/ 236726 h 262147"/>
                      <a:gd name="connsiteX16" fmla="*/ 27786 w 223759"/>
                      <a:gd name="connsiteY16" fmla="*/ 236726 h 262147"/>
                      <a:gd name="connsiteX17" fmla="*/ 27786 w 223759"/>
                      <a:gd name="connsiteY17" fmla="*/ 138129 h 262147"/>
                      <a:gd name="connsiteX18" fmla="*/ 139289 w 223759"/>
                      <a:gd name="connsiteY18" fmla="*/ 138129 h 262147"/>
                      <a:gd name="connsiteX19" fmla="*/ 195614 w 223759"/>
                      <a:gd name="connsiteY19" fmla="*/ 187033 h 262147"/>
                      <a:gd name="connsiteX20" fmla="*/ 139289 w 223759"/>
                      <a:gd name="connsiteY20" fmla="*/ 236726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23759" h="262147">
                        <a:moveTo>
                          <a:pt x="162766" y="125598"/>
                        </a:moveTo>
                        <a:lnTo>
                          <a:pt x="162766" y="123264"/>
                        </a:lnTo>
                        <a:cubicBezTo>
                          <a:pt x="198737" y="117771"/>
                          <a:pt x="215574" y="95078"/>
                          <a:pt x="215574" y="64953"/>
                        </a:cubicBezTo>
                        <a:cubicBezTo>
                          <a:pt x="215574" y="23482"/>
                          <a:pt x="184665" y="0"/>
                          <a:pt x="137709" y="0"/>
                        </a:cubicBezTo>
                        <a:lnTo>
                          <a:pt x="0" y="0"/>
                        </a:lnTo>
                        <a:lnTo>
                          <a:pt x="0" y="262148"/>
                        </a:lnTo>
                        <a:lnTo>
                          <a:pt x="141622" y="262148"/>
                        </a:lnTo>
                        <a:cubicBezTo>
                          <a:pt x="191701" y="262148"/>
                          <a:pt x="223759" y="235147"/>
                          <a:pt x="223759" y="189762"/>
                        </a:cubicBezTo>
                        <a:cubicBezTo>
                          <a:pt x="223759" y="156118"/>
                          <a:pt x="203009" y="132241"/>
                          <a:pt x="162731" y="125598"/>
                        </a:cubicBezTo>
                        <a:close/>
                        <a:moveTo>
                          <a:pt x="27786" y="25421"/>
                        </a:moveTo>
                        <a:lnTo>
                          <a:pt x="135375" y="25421"/>
                        </a:lnTo>
                        <a:cubicBezTo>
                          <a:pt x="170988" y="25421"/>
                          <a:pt x="187788" y="39496"/>
                          <a:pt x="187788" y="70016"/>
                        </a:cubicBezTo>
                        <a:cubicBezTo>
                          <a:pt x="187788" y="100536"/>
                          <a:pt x="168618" y="114216"/>
                          <a:pt x="133006" y="114216"/>
                        </a:cubicBezTo>
                        <a:lnTo>
                          <a:pt x="27786" y="114216"/>
                        </a:lnTo>
                        <a:lnTo>
                          <a:pt x="27786" y="25385"/>
                        </a:lnTo>
                        <a:close/>
                        <a:moveTo>
                          <a:pt x="139289" y="236726"/>
                        </a:moveTo>
                        <a:lnTo>
                          <a:pt x="27786" y="236726"/>
                        </a:lnTo>
                        <a:lnTo>
                          <a:pt x="27786" y="138129"/>
                        </a:lnTo>
                        <a:lnTo>
                          <a:pt x="139289" y="138129"/>
                        </a:lnTo>
                        <a:cubicBezTo>
                          <a:pt x="175654" y="138129"/>
                          <a:pt x="195614" y="153389"/>
                          <a:pt x="195614" y="187033"/>
                        </a:cubicBezTo>
                        <a:cubicBezTo>
                          <a:pt x="195614" y="220677"/>
                          <a:pt x="176444" y="236726"/>
                          <a:pt x="139289" y="236726"/>
                        </a:cubicBezTo>
                        <a:close/>
                      </a:path>
                    </a:pathLst>
                  </a:custGeom>
                  <a:solidFill>
                    <a:srgbClr val="825E32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3" name="Forma Livre 162">
                    <a:extLst>
                      <a:ext uri="{FF2B5EF4-FFF2-40B4-BE49-F238E27FC236}">
                        <a16:creationId xmlns:a16="http://schemas.microsoft.com/office/drawing/2014/main" id="{5DC3698E-423F-576E-12F7-FCE5DC954DA7}"/>
                      </a:ext>
                    </a:extLst>
                  </p:cNvPr>
                  <p:cNvSpPr/>
                  <p:nvPr/>
                </p:nvSpPr>
                <p:spPr>
                  <a:xfrm>
                    <a:off x="6015585" y="6529103"/>
                    <a:ext cx="224584" cy="262147"/>
                  </a:xfrm>
                  <a:custGeom>
                    <a:avLst/>
                    <a:gdLst>
                      <a:gd name="connsiteX0" fmla="*/ 139253 w 224584"/>
                      <a:gd name="connsiteY0" fmla="*/ 150660 h 262147"/>
                      <a:gd name="connsiteX1" fmla="*/ 139253 w 224584"/>
                      <a:gd name="connsiteY1" fmla="*/ 148686 h 262147"/>
                      <a:gd name="connsiteX2" fmla="*/ 220241 w 224584"/>
                      <a:gd name="connsiteY2" fmla="*/ 75905 h 262147"/>
                      <a:gd name="connsiteX3" fmla="*/ 128304 w 224584"/>
                      <a:gd name="connsiteY3" fmla="*/ 0 h 262147"/>
                      <a:gd name="connsiteX4" fmla="*/ 0 w 224584"/>
                      <a:gd name="connsiteY4" fmla="*/ 0 h 262147"/>
                      <a:gd name="connsiteX5" fmla="*/ 0 w 224584"/>
                      <a:gd name="connsiteY5" fmla="*/ 262148 h 262147"/>
                      <a:gd name="connsiteX6" fmla="*/ 27786 w 224584"/>
                      <a:gd name="connsiteY6" fmla="*/ 262148 h 262147"/>
                      <a:gd name="connsiteX7" fmla="*/ 27786 w 224584"/>
                      <a:gd name="connsiteY7" fmla="*/ 154933 h 262147"/>
                      <a:gd name="connsiteX8" fmla="*/ 84112 w 224584"/>
                      <a:gd name="connsiteY8" fmla="*/ 154933 h 262147"/>
                      <a:gd name="connsiteX9" fmla="*/ 145930 w 224584"/>
                      <a:gd name="connsiteY9" fmla="*/ 186243 h 262147"/>
                      <a:gd name="connsiteX10" fmla="*/ 192491 w 224584"/>
                      <a:gd name="connsiteY10" fmla="*/ 262148 h 262147"/>
                      <a:gd name="connsiteX11" fmla="*/ 224585 w 224584"/>
                      <a:gd name="connsiteY11" fmla="*/ 262148 h 262147"/>
                      <a:gd name="connsiteX12" fmla="*/ 175295 w 224584"/>
                      <a:gd name="connsiteY12" fmla="*/ 181934 h 262147"/>
                      <a:gd name="connsiteX13" fmla="*/ 139324 w 224584"/>
                      <a:gd name="connsiteY13" fmla="*/ 150624 h 262147"/>
                      <a:gd name="connsiteX14" fmla="*/ 127909 w 224584"/>
                      <a:gd name="connsiteY14" fmla="*/ 132672 h 262147"/>
                      <a:gd name="connsiteX15" fmla="*/ 27750 w 224584"/>
                      <a:gd name="connsiteY15" fmla="*/ 132672 h 262147"/>
                      <a:gd name="connsiteX16" fmla="*/ 27750 w 224584"/>
                      <a:gd name="connsiteY16" fmla="*/ 25457 h 262147"/>
                      <a:gd name="connsiteX17" fmla="*/ 127909 w 224584"/>
                      <a:gd name="connsiteY17" fmla="*/ 25457 h 262147"/>
                      <a:gd name="connsiteX18" fmla="*/ 191271 w 224584"/>
                      <a:gd name="connsiteY18" fmla="*/ 79065 h 262147"/>
                      <a:gd name="connsiteX19" fmla="*/ 127909 w 224584"/>
                      <a:gd name="connsiteY19" fmla="*/ 132672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24584" h="262147">
                        <a:moveTo>
                          <a:pt x="139253" y="150660"/>
                        </a:moveTo>
                        <a:lnTo>
                          <a:pt x="139253" y="148686"/>
                        </a:lnTo>
                        <a:cubicBezTo>
                          <a:pt x="187753" y="147501"/>
                          <a:pt x="220241" y="120105"/>
                          <a:pt x="220241" y="75905"/>
                        </a:cubicBezTo>
                        <a:cubicBezTo>
                          <a:pt x="220241" y="27791"/>
                          <a:pt x="183086" y="0"/>
                          <a:pt x="128304" y="0"/>
                        </a:cubicBezTo>
                        <a:lnTo>
                          <a:pt x="0" y="0"/>
                        </a:lnTo>
                        <a:lnTo>
                          <a:pt x="0" y="262148"/>
                        </a:lnTo>
                        <a:lnTo>
                          <a:pt x="27786" y="262148"/>
                        </a:lnTo>
                        <a:lnTo>
                          <a:pt x="27786" y="154933"/>
                        </a:lnTo>
                        <a:lnTo>
                          <a:pt x="84112" y="154933"/>
                        </a:lnTo>
                        <a:cubicBezTo>
                          <a:pt x="118934" y="154933"/>
                          <a:pt x="132611" y="164341"/>
                          <a:pt x="145930" y="186243"/>
                        </a:cubicBezTo>
                        <a:lnTo>
                          <a:pt x="192491" y="262148"/>
                        </a:lnTo>
                        <a:lnTo>
                          <a:pt x="224585" y="262148"/>
                        </a:lnTo>
                        <a:lnTo>
                          <a:pt x="175295" y="181934"/>
                        </a:lnTo>
                        <a:cubicBezTo>
                          <a:pt x="166285" y="166674"/>
                          <a:pt x="156520" y="155328"/>
                          <a:pt x="139324" y="150624"/>
                        </a:cubicBezTo>
                        <a:close/>
                        <a:moveTo>
                          <a:pt x="127909" y="132672"/>
                        </a:moveTo>
                        <a:lnTo>
                          <a:pt x="27750" y="132672"/>
                        </a:lnTo>
                        <a:lnTo>
                          <a:pt x="27750" y="25457"/>
                        </a:lnTo>
                        <a:lnTo>
                          <a:pt x="127909" y="25457"/>
                        </a:lnTo>
                        <a:cubicBezTo>
                          <a:pt x="169372" y="25457"/>
                          <a:pt x="191271" y="41902"/>
                          <a:pt x="191271" y="79065"/>
                        </a:cubicBezTo>
                        <a:cubicBezTo>
                          <a:pt x="191271" y="116227"/>
                          <a:pt x="169372" y="132672"/>
                          <a:pt x="127909" y="132672"/>
                        </a:cubicBezTo>
                        <a:close/>
                      </a:path>
                    </a:pathLst>
                  </a:custGeom>
                  <a:solidFill>
                    <a:srgbClr val="825E32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4" name="Forma Livre 163">
                    <a:extLst>
                      <a:ext uri="{FF2B5EF4-FFF2-40B4-BE49-F238E27FC236}">
                        <a16:creationId xmlns:a16="http://schemas.microsoft.com/office/drawing/2014/main" id="{9EE2ECF9-0AA1-D7E8-30A7-782EDAC3704E}"/>
                      </a:ext>
                    </a:extLst>
                  </p:cNvPr>
                  <p:cNvSpPr/>
                  <p:nvPr/>
                </p:nvSpPr>
                <p:spPr>
                  <a:xfrm>
                    <a:off x="6281956" y="6529139"/>
                    <a:ext cx="276207" cy="262147"/>
                  </a:xfrm>
                  <a:custGeom>
                    <a:avLst/>
                    <a:gdLst>
                      <a:gd name="connsiteX0" fmla="*/ 118539 w 276207"/>
                      <a:gd name="connsiteY0" fmla="*/ 0 h 262147"/>
                      <a:gd name="connsiteX1" fmla="*/ 0 w 276207"/>
                      <a:gd name="connsiteY1" fmla="*/ 262148 h 262147"/>
                      <a:gd name="connsiteX2" fmla="*/ 30514 w 276207"/>
                      <a:gd name="connsiteY2" fmla="*/ 262148 h 262147"/>
                      <a:gd name="connsiteX3" fmla="*/ 65731 w 276207"/>
                      <a:gd name="connsiteY3" fmla="*/ 185058 h 262147"/>
                      <a:gd name="connsiteX4" fmla="*/ 209687 w 276207"/>
                      <a:gd name="connsiteY4" fmla="*/ 185058 h 262147"/>
                      <a:gd name="connsiteX5" fmla="*/ 244904 w 276207"/>
                      <a:gd name="connsiteY5" fmla="*/ 262148 h 262147"/>
                      <a:gd name="connsiteX6" fmla="*/ 276208 w 276207"/>
                      <a:gd name="connsiteY6" fmla="*/ 262148 h 262147"/>
                      <a:gd name="connsiteX7" fmla="*/ 157274 w 276207"/>
                      <a:gd name="connsiteY7" fmla="*/ 0 h 262147"/>
                      <a:gd name="connsiteX8" fmla="*/ 118539 w 276207"/>
                      <a:gd name="connsiteY8" fmla="*/ 0 h 262147"/>
                      <a:gd name="connsiteX9" fmla="*/ 77076 w 276207"/>
                      <a:gd name="connsiteY9" fmla="*/ 160032 h 262147"/>
                      <a:gd name="connsiteX10" fmla="*/ 122057 w 276207"/>
                      <a:gd name="connsiteY10" fmla="*/ 60645 h 262147"/>
                      <a:gd name="connsiteX11" fmla="*/ 136129 w 276207"/>
                      <a:gd name="connsiteY11" fmla="*/ 26606 h 262147"/>
                      <a:gd name="connsiteX12" fmla="*/ 138463 w 276207"/>
                      <a:gd name="connsiteY12" fmla="*/ 26606 h 262147"/>
                      <a:gd name="connsiteX13" fmla="*/ 152930 w 276207"/>
                      <a:gd name="connsiteY13" fmla="*/ 60645 h 262147"/>
                      <a:gd name="connsiteX14" fmla="*/ 198307 w 276207"/>
                      <a:gd name="connsiteY14" fmla="*/ 160032 h 262147"/>
                      <a:gd name="connsiteX15" fmla="*/ 77040 w 276207"/>
                      <a:gd name="connsiteY15" fmla="*/ 160032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76207" h="262147">
                        <a:moveTo>
                          <a:pt x="118539" y="0"/>
                        </a:moveTo>
                        <a:lnTo>
                          <a:pt x="0" y="262148"/>
                        </a:lnTo>
                        <a:lnTo>
                          <a:pt x="30514" y="262148"/>
                        </a:lnTo>
                        <a:lnTo>
                          <a:pt x="65731" y="185058"/>
                        </a:lnTo>
                        <a:lnTo>
                          <a:pt x="209687" y="185058"/>
                        </a:lnTo>
                        <a:lnTo>
                          <a:pt x="244904" y="262148"/>
                        </a:lnTo>
                        <a:lnTo>
                          <a:pt x="276208" y="262148"/>
                        </a:lnTo>
                        <a:lnTo>
                          <a:pt x="157274" y="0"/>
                        </a:lnTo>
                        <a:lnTo>
                          <a:pt x="118539" y="0"/>
                        </a:lnTo>
                        <a:close/>
                        <a:moveTo>
                          <a:pt x="77076" y="160032"/>
                        </a:moveTo>
                        <a:lnTo>
                          <a:pt x="122057" y="60645"/>
                        </a:lnTo>
                        <a:lnTo>
                          <a:pt x="136129" y="26606"/>
                        </a:lnTo>
                        <a:lnTo>
                          <a:pt x="138463" y="26606"/>
                        </a:lnTo>
                        <a:lnTo>
                          <a:pt x="152930" y="60645"/>
                        </a:lnTo>
                        <a:lnTo>
                          <a:pt x="198307" y="160032"/>
                        </a:lnTo>
                        <a:lnTo>
                          <a:pt x="77040" y="160032"/>
                        </a:lnTo>
                        <a:close/>
                      </a:path>
                    </a:pathLst>
                  </a:custGeom>
                  <a:solidFill>
                    <a:srgbClr val="825E32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5" name="Forma Livre 164">
                    <a:extLst>
                      <a:ext uri="{FF2B5EF4-FFF2-40B4-BE49-F238E27FC236}">
                        <a16:creationId xmlns:a16="http://schemas.microsoft.com/office/drawing/2014/main" id="{B146947B-1A22-68A4-5333-8D75C185C1D5}"/>
                      </a:ext>
                    </a:extLst>
                  </p:cNvPr>
                  <p:cNvSpPr/>
                  <p:nvPr/>
                </p:nvSpPr>
                <p:spPr>
                  <a:xfrm>
                    <a:off x="6605515" y="6529139"/>
                    <a:ext cx="230400" cy="262147"/>
                  </a:xfrm>
                  <a:custGeom>
                    <a:avLst/>
                    <a:gdLst>
                      <a:gd name="connsiteX0" fmla="*/ 38699 w 230400"/>
                      <a:gd name="connsiteY0" fmla="*/ 234752 h 262147"/>
                      <a:gd name="connsiteX1" fmla="*/ 225698 w 230400"/>
                      <a:gd name="connsiteY1" fmla="*/ 25421 h 262147"/>
                      <a:gd name="connsiteX2" fmla="*/ 225698 w 230400"/>
                      <a:gd name="connsiteY2" fmla="*/ 0 h 262147"/>
                      <a:gd name="connsiteX3" fmla="*/ 6246 w 230400"/>
                      <a:gd name="connsiteY3" fmla="*/ 0 h 262147"/>
                      <a:gd name="connsiteX4" fmla="*/ 6246 w 230400"/>
                      <a:gd name="connsiteY4" fmla="*/ 25421 h 262147"/>
                      <a:gd name="connsiteX5" fmla="*/ 185024 w 230400"/>
                      <a:gd name="connsiteY5" fmla="*/ 25421 h 262147"/>
                      <a:gd name="connsiteX6" fmla="*/ 185024 w 230400"/>
                      <a:gd name="connsiteY6" fmla="*/ 27396 h 262147"/>
                      <a:gd name="connsiteX7" fmla="*/ 0 w 230400"/>
                      <a:gd name="connsiteY7" fmla="*/ 236726 h 262147"/>
                      <a:gd name="connsiteX8" fmla="*/ 0 w 230400"/>
                      <a:gd name="connsiteY8" fmla="*/ 262148 h 262147"/>
                      <a:gd name="connsiteX9" fmla="*/ 230400 w 230400"/>
                      <a:gd name="connsiteY9" fmla="*/ 262148 h 262147"/>
                      <a:gd name="connsiteX10" fmla="*/ 230400 w 230400"/>
                      <a:gd name="connsiteY10" fmla="*/ 236726 h 262147"/>
                      <a:gd name="connsiteX11" fmla="*/ 38699 w 230400"/>
                      <a:gd name="connsiteY11" fmla="*/ 236726 h 262147"/>
                      <a:gd name="connsiteX12" fmla="*/ 38699 w 230400"/>
                      <a:gd name="connsiteY12" fmla="*/ 234752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0400" h="262147">
                        <a:moveTo>
                          <a:pt x="38699" y="234752"/>
                        </a:moveTo>
                        <a:lnTo>
                          <a:pt x="225698" y="25421"/>
                        </a:lnTo>
                        <a:lnTo>
                          <a:pt x="225698" y="0"/>
                        </a:lnTo>
                        <a:lnTo>
                          <a:pt x="6246" y="0"/>
                        </a:lnTo>
                        <a:lnTo>
                          <a:pt x="6246" y="25421"/>
                        </a:lnTo>
                        <a:lnTo>
                          <a:pt x="185024" y="25421"/>
                        </a:lnTo>
                        <a:lnTo>
                          <a:pt x="185024" y="27396"/>
                        </a:lnTo>
                        <a:lnTo>
                          <a:pt x="0" y="236726"/>
                        </a:lnTo>
                        <a:lnTo>
                          <a:pt x="0" y="262148"/>
                        </a:lnTo>
                        <a:lnTo>
                          <a:pt x="230400" y="262148"/>
                        </a:lnTo>
                        <a:lnTo>
                          <a:pt x="230400" y="236726"/>
                        </a:lnTo>
                        <a:lnTo>
                          <a:pt x="38699" y="236726"/>
                        </a:lnTo>
                        <a:lnTo>
                          <a:pt x="38699" y="234752"/>
                        </a:lnTo>
                        <a:close/>
                      </a:path>
                    </a:pathLst>
                  </a:custGeom>
                  <a:solidFill>
                    <a:srgbClr val="825E32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6" name="Forma Livre 165">
                    <a:extLst>
                      <a:ext uri="{FF2B5EF4-FFF2-40B4-BE49-F238E27FC236}">
                        <a16:creationId xmlns:a16="http://schemas.microsoft.com/office/drawing/2014/main" id="{5FD37329-AA48-3C9A-E92B-4B907332C9BC}"/>
                      </a:ext>
                    </a:extLst>
                  </p:cNvPr>
                  <p:cNvSpPr/>
                  <p:nvPr/>
                </p:nvSpPr>
                <p:spPr>
                  <a:xfrm>
                    <a:off x="6904770" y="6529139"/>
                    <a:ext cx="27785" cy="262147"/>
                  </a:xfrm>
                  <a:custGeom>
                    <a:avLst/>
                    <a:gdLst>
                      <a:gd name="connsiteX0" fmla="*/ 0 w 27785"/>
                      <a:gd name="connsiteY0" fmla="*/ 0 h 262147"/>
                      <a:gd name="connsiteX1" fmla="*/ 27786 w 27785"/>
                      <a:gd name="connsiteY1" fmla="*/ 0 h 262147"/>
                      <a:gd name="connsiteX2" fmla="*/ 27786 w 27785"/>
                      <a:gd name="connsiteY2" fmla="*/ 262148 h 262147"/>
                      <a:gd name="connsiteX3" fmla="*/ 0 w 27785"/>
                      <a:gd name="connsiteY3" fmla="*/ 262148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785" h="262147">
                        <a:moveTo>
                          <a:pt x="0" y="0"/>
                        </a:moveTo>
                        <a:lnTo>
                          <a:pt x="27786" y="0"/>
                        </a:lnTo>
                        <a:lnTo>
                          <a:pt x="27786" y="262148"/>
                        </a:lnTo>
                        <a:lnTo>
                          <a:pt x="0" y="262148"/>
                        </a:lnTo>
                        <a:close/>
                      </a:path>
                    </a:pathLst>
                  </a:custGeom>
                  <a:solidFill>
                    <a:srgbClr val="825E32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7" name="Forma Livre 166">
                    <a:extLst>
                      <a:ext uri="{FF2B5EF4-FFF2-40B4-BE49-F238E27FC236}">
                        <a16:creationId xmlns:a16="http://schemas.microsoft.com/office/drawing/2014/main" id="{F257F394-2973-3A90-7CE0-167B9D9D4B2B}"/>
                      </a:ext>
                    </a:extLst>
                  </p:cNvPr>
                  <p:cNvSpPr/>
                  <p:nvPr/>
                </p:nvSpPr>
                <p:spPr>
                  <a:xfrm>
                    <a:off x="7010385" y="6529139"/>
                    <a:ext cx="194034" cy="262147"/>
                  </a:xfrm>
                  <a:custGeom>
                    <a:avLst/>
                    <a:gdLst>
                      <a:gd name="connsiteX0" fmla="*/ 27786 w 194034"/>
                      <a:gd name="connsiteY0" fmla="*/ 236726 h 262147"/>
                      <a:gd name="connsiteX1" fmla="*/ 27786 w 194034"/>
                      <a:gd name="connsiteY1" fmla="*/ 0 h 262147"/>
                      <a:gd name="connsiteX2" fmla="*/ 0 w 194034"/>
                      <a:gd name="connsiteY2" fmla="*/ 0 h 262147"/>
                      <a:gd name="connsiteX3" fmla="*/ 0 w 194034"/>
                      <a:gd name="connsiteY3" fmla="*/ 262148 h 262147"/>
                      <a:gd name="connsiteX4" fmla="*/ 194035 w 194034"/>
                      <a:gd name="connsiteY4" fmla="*/ 262148 h 262147"/>
                      <a:gd name="connsiteX5" fmla="*/ 194035 w 194034"/>
                      <a:gd name="connsiteY5" fmla="*/ 236726 h 262147"/>
                      <a:gd name="connsiteX6" fmla="*/ 27786 w 194034"/>
                      <a:gd name="connsiteY6" fmla="*/ 236726 h 262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4034" h="262147">
                        <a:moveTo>
                          <a:pt x="27786" y="236726"/>
                        </a:moveTo>
                        <a:lnTo>
                          <a:pt x="27786" y="0"/>
                        </a:lnTo>
                        <a:lnTo>
                          <a:pt x="0" y="0"/>
                        </a:lnTo>
                        <a:lnTo>
                          <a:pt x="0" y="262148"/>
                        </a:lnTo>
                        <a:lnTo>
                          <a:pt x="194035" y="262148"/>
                        </a:lnTo>
                        <a:lnTo>
                          <a:pt x="194035" y="236726"/>
                        </a:lnTo>
                        <a:lnTo>
                          <a:pt x="27786" y="236726"/>
                        </a:lnTo>
                        <a:close/>
                      </a:path>
                    </a:pathLst>
                  </a:custGeom>
                  <a:solidFill>
                    <a:srgbClr val="825E32"/>
                  </a:solidFill>
                  <a:ln w="358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13" name="Gráfico 11">
                <a:extLst>
                  <a:ext uri="{FF2B5EF4-FFF2-40B4-BE49-F238E27FC236}">
                    <a16:creationId xmlns:a16="http://schemas.microsoft.com/office/drawing/2014/main" id="{33BE8F74-FF12-D484-46D5-98115CA3FFF0}"/>
                  </a:ext>
                </a:extLst>
              </p:cNvPr>
              <p:cNvGrpSpPr/>
              <p:nvPr/>
            </p:nvGrpSpPr>
            <p:grpSpPr>
              <a:xfrm>
                <a:off x="2642794" y="2048898"/>
                <a:ext cx="2047781" cy="622938"/>
                <a:chOff x="2783731" y="0"/>
                <a:chExt cx="5385370" cy="1638236"/>
              </a:xfrm>
              <a:solidFill>
                <a:srgbClr val="492F20"/>
              </a:solidFill>
            </p:grpSpPr>
            <p:sp>
              <p:nvSpPr>
                <p:cNvPr id="114" name="Forma Livre 113">
                  <a:extLst>
                    <a:ext uri="{FF2B5EF4-FFF2-40B4-BE49-F238E27FC236}">
                      <a16:creationId xmlns:a16="http://schemas.microsoft.com/office/drawing/2014/main" id="{47C12AFF-9056-385E-F33E-BEB00AAE1489}"/>
                    </a:ext>
                  </a:extLst>
                </p:cNvPr>
                <p:cNvSpPr/>
                <p:nvPr/>
              </p:nvSpPr>
              <p:spPr>
                <a:xfrm>
                  <a:off x="2783731" y="5996"/>
                  <a:ext cx="163340" cy="402539"/>
                </a:xfrm>
                <a:custGeom>
                  <a:avLst/>
                  <a:gdLst>
                    <a:gd name="connsiteX0" fmla="*/ 98507 w 163340"/>
                    <a:gd name="connsiteY0" fmla="*/ 402539 h 402539"/>
                    <a:gd name="connsiteX1" fmla="*/ 98507 w 163340"/>
                    <a:gd name="connsiteY1" fmla="*/ 96156 h 402539"/>
                    <a:gd name="connsiteX2" fmla="*/ 0 w 163340"/>
                    <a:gd name="connsiteY2" fmla="*/ 96156 h 402539"/>
                    <a:gd name="connsiteX3" fmla="*/ 0 w 163340"/>
                    <a:gd name="connsiteY3" fmla="*/ 49873 h 402539"/>
                    <a:gd name="connsiteX4" fmla="*/ 19206 w 163340"/>
                    <a:gd name="connsiteY4" fmla="*/ 49873 h 402539"/>
                    <a:gd name="connsiteX5" fmla="*/ 106297 w 163340"/>
                    <a:gd name="connsiteY5" fmla="*/ 0 h 402539"/>
                    <a:gd name="connsiteX6" fmla="*/ 163341 w 163340"/>
                    <a:gd name="connsiteY6" fmla="*/ 0 h 402539"/>
                    <a:gd name="connsiteX7" fmla="*/ 163341 w 163340"/>
                    <a:gd name="connsiteY7" fmla="*/ 402539 h 402539"/>
                    <a:gd name="connsiteX8" fmla="*/ 98471 w 163340"/>
                    <a:gd name="connsiteY8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340" h="402539">
                      <a:moveTo>
                        <a:pt x="98507" y="402539"/>
                      </a:moveTo>
                      <a:lnTo>
                        <a:pt x="98507" y="96156"/>
                      </a:lnTo>
                      <a:lnTo>
                        <a:pt x="0" y="96156"/>
                      </a:lnTo>
                      <a:lnTo>
                        <a:pt x="0" y="49873"/>
                      </a:lnTo>
                      <a:lnTo>
                        <a:pt x="19206" y="49873"/>
                      </a:lnTo>
                      <a:cubicBezTo>
                        <a:pt x="63649" y="49873"/>
                        <a:pt x="88886" y="38455"/>
                        <a:pt x="106297" y="0"/>
                      </a:cubicBezTo>
                      <a:lnTo>
                        <a:pt x="163341" y="0"/>
                      </a:lnTo>
                      <a:lnTo>
                        <a:pt x="163341" y="402539"/>
                      </a:lnTo>
                      <a:lnTo>
                        <a:pt x="98471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5" name="Forma Livre 114">
                  <a:extLst>
                    <a:ext uri="{FF2B5EF4-FFF2-40B4-BE49-F238E27FC236}">
                      <a16:creationId xmlns:a16="http://schemas.microsoft.com/office/drawing/2014/main" id="{B9632FDB-26A6-4694-16C7-2814D466D587}"/>
                    </a:ext>
                  </a:extLst>
                </p:cNvPr>
                <p:cNvSpPr/>
                <p:nvPr/>
              </p:nvSpPr>
              <p:spPr>
                <a:xfrm>
                  <a:off x="2995177" y="0"/>
                  <a:ext cx="386848" cy="414567"/>
                </a:xfrm>
                <a:custGeom>
                  <a:avLst/>
                  <a:gdLst>
                    <a:gd name="connsiteX0" fmla="*/ 0 w 386848"/>
                    <a:gd name="connsiteY0" fmla="*/ 207284 h 414567"/>
                    <a:gd name="connsiteX1" fmla="*/ 193424 w 386848"/>
                    <a:gd name="connsiteY1" fmla="*/ 0 h 414567"/>
                    <a:gd name="connsiteX2" fmla="*/ 386849 w 386848"/>
                    <a:gd name="connsiteY2" fmla="*/ 207284 h 414567"/>
                    <a:gd name="connsiteX3" fmla="*/ 193424 w 386848"/>
                    <a:gd name="connsiteY3" fmla="*/ 414568 h 414567"/>
                    <a:gd name="connsiteX4" fmla="*/ 0 w 386848"/>
                    <a:gd name="connsiteY4" fmla="*/ 207284 h 414567"/>
                    <a:gd name="connsiteX5" fmla="*/ 317779 w 386848"/>
                    <a:gd name="connsiteY5" fmla="*/ 207284 h 414567"/>
                    <a:gd name="connsiteX6" fmla="*/ 193424 w 386848"/>
                    <a:gd name="connsiteY6" fmla="*/ 62476 h 414567"/>
                    <a:gd name="connsiteX7" fmla="*/ 68496 w 386848"/>
                    <a:gd name="connsiteY7" fmla="*/ 207284 h 414567"/>
                    <a:gd name="connsiteX8" fmla="*/ 193424 w 386848"/>
                    <a:gd name="connsiteY8" fmla="*/ 352092 h 414567"/>
                    <a:gd name="connsiteX9" fmla="*/ 317779 w 386848"/>
                    <a:gd name="connsiteY9" fmla="*/ 207284 h 414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6848" h="414567">
                      <a:moveTo>
                        <a:pt x="0" y="207284"/>
                      </a:moveTo>
                      <a:cubicBezTo>
                        <a:pt x="0" y="79890"/>
                        <a:pt x="72085" y="0"/>
                        <a:pt x="193424" y="0"/>
                      </a:cubicBezTo>
                      <a:cubicBezTo>
                        <a:pt x="314763" y="0"/>
                        <a:pt x="386849" y="79890"/>
                        <a:pt x="386849" y="207284"/>
                      </a:cubicBezTo>
                      <a:cubicBezTo>
                        <a:pt x="386849" y="334678"/>
                        <a:pt x="314763" y="414568"/>
                        <a:pt x="193424" y="414568"/>
                      </a:cubicBezTo>
                      <a:cubicBezTo>
                        <a:pt x="72085" y="414568"/>
                        <a:pt x="0" y="335252"/>
                        <a:pt x="0" y="207284"/>
                      </a:cubicBezTo>
                      <a:close/>
                      <a:moveTo>
                        <a:pt x="317779" y="207284"/>
                      </a:moveTo>
                      <a:cubicBezTo>
                        <a:pt x="317779" y="106963"/>
                        <a:pt x="279331" y="62476"/>
                        <a:pt x="193424" y="62476"/>
                      </a:cubicBezTo>
                      <a:cubicBezTo>
                        <a:pt x="107518" y="62476"/>
                        <a:pt x="68496" y="106927"/>
                        <a:pt x="68496" y="207284"/>
                      </a:cubicBezTo>
                      <a:cubicBezTo>
                        <a:pt x="68496" y="307641"/>
                        <a:pt x="107554" y="352092"/>
                        <a:pt x="193424" y="352092"/>
                      </a:cubicBezTo>
                      <a:cubicBezTo>
                        <a:pt x="279295" y="352092"/>
                        <a:pt x="317779" y="307641"/>
                        <a:pt x="317779" y="207284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6" name="Forma Livre 115">
                  <a:extLst>
                    <a:ext uri="{FF2B5EF4-FFF2-40B4-BE49-F238E27FC236}">
                      <a16:creationId xmlns:a16="http://schemas.microsoft.com/office/drawing/2014/main" id="{9F7E866D-505F-6FB1-3BFB-4F461AB2CC34}"/>
                    </a:ext>
                  </a:extLst>
                </p:cNvPr>
                <p:cNvSpPr/>
                <p:nvPr/>
              </p:nvSpPr>
              <p:spPr>
                <a:xfrm>
                  <a:off x="3403027" y="44451"/>
                  <a:ext cx="222861" cy="364084"/>
                </a:xfrm>
                <a:custGeom>
                  <a:avLst/>
                  <a:gdLst>
                    <a:gd name="connsiteX0" fmla="*/ 154402 w 222861"/>
                    <a:gd name="connsiteY0" fmla="*/ 364084 h 364084"/>
                    <a:gd name="connsiteX1" fmla="*/ 50474 w 222861"/>
                    <a:gd name="connsiteY1" fmla="*/ 263153 h 364084"/>
                    <a:gd name="connsiteX2" fmla="*/ 50474 w 222861"/>
                    <a:gd name="connsiteY2" fmla="*/ 119566 h 364084"/>
                    <a:gd name="connsiteX3" fmla="*/ 0 w 222861"/>
                    <a:gd name="connsiteY3" fmla="*/ 119566 h 364084"/>
                    <a:gd name="connsiteX4" fmla="*/ 0 w 222861"/>
                    <a:gd name="connsiteY4" fmla="*/ 65492 h 364084"/>
                    <a:gd name="connsiteX5" fmla="*/ 50474 w 222861"/>
                    <a:gd name="connsiteY5" fmla="*/ 65492 h 364084"/>
                    <a:gd name="connsiteX6" fmla="*/ 50474 w 222861"/>
                    <a:gd name="connsiteY6" fmla="*/ 0 h 364084"/>
                    <a:gd name="connsiteX7" fmla="*/ 114734 w 222861"/>
                    <a:gd name="connsiteY7" fmla="*/ 0 h 364084"/>
                    <a:gd name="connsiteX8" fmla="*/ 114734 w 222861"/>
                    <a:gd name="connsiteY8" fmla="*/ 65492 h 364084"/>
                    <a:gd name="connsiteX9" fmla="*/ 222862 w 222861"/>
                    <a:gd name="connsiteY9" fmla="*/ 65492 h 364084"/>
                    <a:gd name="connsiteX10" fmla="*/ 222862 w 222861"/>
                    <a:gd name="connsiteY10" fmla="*/ 119566 h 364084"/>
                    <a:gd name="connsiteX11" fmla="*/ 114734 w 222861"/>
                    <a:gd name="connsiteY11" fmla="*/ 119566 h 364084"/>
                    <a:gd name="connsiteX12" fmla="*/ 114734 w 222861"/>
                    <a:gd name="connsiteY12" fmla="*/ 259563 h 364084"/>
                    <a:gd name="connsiteX13" fmla="*/ 168798 w 222861"/>
                    <a:gd name="connsiteY13" fmla="*/ 305809 h 364084"/>
                    <a:gd name="connsiteX14" fmla="*/ 222862 w 222861"/>
                    <a:gd name="connsiteY14" fmla="*/ 305809 h 364084"/>
                    <a:gd name="connsiteX15" fmla="*/ 222862 w 222861"/>
                    <a:gd name="connsiteY15" fmla="*/ 364084 h 364084"/>
                    <a:gd name="connsiteX16" fmla="*/ 154402 w 222861"/>
                    <a:gd name="connsiteY16" fmla="*/ 364084 h 3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2861" h="364084">
                      <a:moveTo>
                        <a:pt x="154402" y="364084"/>
                      </a:moveTo>
                      <a:cubicBezTo>
                        <a:pt x="90143" y="364084"/>
                        <a:pt x="50474" y="335862"/>
                        <a:pt x="50474" y="263153"/>
                      </a:cubicBezTo>
                      <a:lnTo>
                        <a:pt x="50474" y="119566"/>
                      </a:lnTo>
                      <a:lnTo>
                        <a:pt x="0" y="119566"/>
                      </a:lnTo>
                      <a:lnTo>
                        <a:pt x="0" y="65492"/>
                      </a:lnTo>
                      <a:lnTo>
                        <a:pt x="50474" y="65492"/>
                      </a:lnTo>
                      <a:lnTo>
                        <a:pt x="50474" y="0"/>
                      </a:lnTo>
                      <a:lnTo>
                        <a:pt x="114734" y="0"/>
                      </a:lnTo>
                      <a:lnTo>
                        <a:pt x="114734" y="65492"/>
                      </a:lnTo>
                      <a:lnTo>
                        <a:pt x="222862" y="65492"/>
                      </a:lnTo>
                      <a:lnTo>
                        <a:pt x="222862" y="119566"/>
                      </a:lnTo>
                      <a:lnTo>
                        <a:pt x="114734" y="119566"/>
                      </a:lnTo>
                      <a:lnTo>
                        <a:pt x="114734" y="259563"/>
                      </a:lnTo>
                      <a:cubicBezTo>
                        <a:pt x="114734" y="296223"/>
                        <a:pt x="131534" y="305809"/>
                        <a:pt x="168798" y="305809"/>
                      </a:cubicBezTo>
                      <a:lnTo>
                        <a:pt x="222862" y="305809"/>
                      </a:lnTo>
                      <a:lnTo>
                        <a:pt x="222862" y="364084"/>
                      </a:lnTo>
                      <a:lnTo>
                        <a:pt x="154402" y="364084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7" name="Forma Livre 116">
                  <a:extLst>
                    <a:ext uri="{FF2B5EF4-FFF2-40B4-BE49-F238E27FC236}">
                      <a16:creationId xmlns:a16="http://schemas.microsoft.com/office/drawing/2014/main" id="{E4146B98-859F-3BB4-9D17-31300A2F7DE2}"/>
                    </a:ext>
                  </a:extLst>
                </p:cNvPr>
                <p:cNvSpPr/>
                <p:nvPr/>
              </p:nvSpPr>
              <p:spPr>
                <a:xfrm>
                  <a:off x="3666777" y="5996"/>
                  <a:ext cx="314153" cy="402539"/>
                </a:xfrm>
                <a:custGeom>
                  <a:avLst/>
                  <a:gdLst>
                    <a:gd name="connsiteX0" fmla="*/ 0 w 314153"/>
                    <a:gd name="connsiteY0" fmla="*/ 402539 h 402539"/>
                    <a:gd name="connsiteX1" fmla="*/ 0 w 314153"/>
                    <a:gd name="connsiteY1" fmla="*/ 0 h 402539"/>
                    <a:gd name="connsiteX2" fmla="*/ 64870 w 314153"/>
                    <a:gd name="connsiteY2" fmla="*/ 0 h 402539"/>
                    <a:gd name="connsiteX3" fmla="*/ 64870 w 314153"/>
                    <a:gd name="connsiteY3" fmla="*/ 195256 h 402539"/>
                    <a:gd name="connsiteX4" fmla="*/ 68460 w 314153"/>
                    <a:gd name="connsiteY4" fmla="*/ 195256 h 402539"/>
                    <a:gd name="connsiteX5" fmla="*/ 191594 w 314153"/>
                    <a:gd name="connsiteY5" fmla="*/ 97915 h 402539"/>
                    <a:gd name="connsiteX6" fmla="*/ 314153 w 314153"/>
                    <a:gd name="connsiteY6" fmla="*/ 224698 h 402539"/>
                    <a:gd name="connsiteX7" fmla="*/ 314153 w 314153"/>
                    <a:gd name="connsiteY7" fmla="*/ 402539 h 402539"/>
                    <a:gd name="connsiteX8" fmla="*/ 249894 w 314153"/>
                    <a:gd name="connsiteY8" fmla="*/ 402539 h 402539"/>
                    <a:gd name="connsiteX9" fmla="*/ 249894 w 314153"/>
                    <a:gd name="connsiteY9" fmla="*/ 240317 h 402539"/>
                    <a:gd name="connsiteX10" fmla="*/ 160972 w 314153"/>
                    <a:gd name="connsiteY10" fmla="*/ 156190 h 402539"/>
                    <a:gd name="connsiteX11" fmla="*/ 64870 w 314153"/>
                    <a:gd name="connsiteY11" fmla="*/ 257732 h 402539"/>
                    <a:gd name="connsiteX12" fmla="*/ 64870 w 314153"/>
                    <a:gd name="connsiteY12" fmla="*/ 402539 h 402539"/>
                    <a:gd name="connsiteX13" fmla="*/ 0 w 314153"/>
                    <a:gd name="connsiteY13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4153" h="402539">
                      <a:moveTo>
                        <a:pt x="0" y="402539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195256"/>
                      </a:lnTo>
                      <a:lnTo>
                        <a:pt x="68460" y="195256"/>
                      </a:lnTo>
                      <a:cubicBezTo>
                        <a:pt x="78655" y="144808"/>
                        <a:pt x="115308" y="97915"/>
                        <a:pt x="191594" y="97915"/>
                      </a:cubicBezTo>
                      <a:cubicBezTo>
                        <a:pt x="273874" y="97915"/>
                        <a:pt x="314153" y="151989"/>
                        <a:pt x="314153" y="224698"/>
                      </a:cubicBezTo>
                      <a:lnTo>
                        <a:pt x="314153" y="402539"/>
                      </a:lnTo>
                      <a:lnTo>
                        <a:pt x="249894" y="402539"/>
                      </a:lnTo>
                      <a:lnTo>
                        <a:pt x="249894" y="240317"/>
                      </a:lnTo>
                      <a:cubicBezTo>
                        <a:pt x="249894" y="180247"/>
                        <a:pt x="222862" y="156190"/>
                        <a:pt x="160972" y="156190"/>
                      </a:cubicBezTo>
                      <a:cubicBezTo>
                        <a:pt x="90071" y="156190"/>
                        <a:pt x="64870" y="194645"/>
                        <a:pt x="64870" y="257732"/>
                      </a:cubicBez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8" name="Forma Livre 117">
                  <a:extLst>
                    <a:ext uri="{FF2B5EF4-FFF2-40B4-BE49-F238E27FC236}">
                      <a16:creationId xmlns:a16="http://schemas.microsoft.com/office/drawing/2014/main" id="{A78C04BD-EE0B-5AE5-D999-C2E331D0A2B5}"/>
                    </a:ext>
                  </a:extLst>
                </p:cNvPr>
                <p:cNvSpPr/>
                <p:nvPr/>
              </p:nvSpPr>
              <p:spPr>
                <a:xfrm>
                  <a:off x="4141938" y="5996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402539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402539 h 402539"/>
                    <a:gd name="connsiteX4" fmla="*/ 0 w 64869"/>
                    <a:gd name="connsiteY4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9" h="402539">
                      <a:moveTo>
                        <a:pt x="0" y="402539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9" name="Forma Livre 118">
                  <a:extLst>
                    <a:ext uri="{FF2B5EF4-FFF2-40B4-BE49-F238E27FC236}">
                      <a16:creationId xmlns:a16="http://schemas.microsoft.com/office/drawing/2014/main" id="{B66903E8-F6E5-9124-D6AA-7B451125D1B7}"/>
                    </a:ext>
                  </a:extLst>
                </p:cNvPr>
                <p:cNvSpPr/>
                <p:nvPr/>
              </p:nvSpPr>
              <p:spPr>
                <a:xfrm>
                  <a:off x="4266867" y="103947"/>
                  <a:ext cx="311747" cy="304588"/>
                </a:xfrm>
                <a:custGeom>
                  <a:avLst/>
                  <a:gdLst>
                    <a:gd name="connsiteX0" fmla="*/ 0 w 311747"/>
                    <a:gd name="connsiteY0" fmla="*/ 304589 h 304588"/>
                    <a:gd name="connsiteX1" fmla="*/ 0 w 311747"/>
                    <a:gd name="connsiteY1" fmla="*/ 5996 h 304588"/>
                    <a:gd name="connsiteX2" fmla="*/ 59449 w 311747"/>
                    <a:gd name="connsiteY2" fmla="*/ 5996 h 304588"/>
                    <a:gd name="connsiteX3" fmla="*/ 59449 w 311747"/>
                    <a:gd name="connsiteY3" fmla="*/ 98525 h 304588"/>
                    <a:gd name="connsiteX4" fmla="*/ 63649 w 311747"/>
                    <a:gd name="connsiteY4" fmla="*/ 98525 h 304588"/>
                    <a:gd name="connsiteX5" fmla="*/ 188004 w 311747"/>
                    <a:gd name="connsiteY5" fmla="*/ 0 h 304588"/>
                    <a:gd name="connsiteX6" fmla="*/ 311748 w 311747"/>
                    <a:gd name="connsiteY6" fmla="*/ 124952 h 304588"/>
                    <a:gd name="connsiteX7" fmla="*/ 311748 w 311747"/>
                    <a:gd name="connsiteY7" fmla="*/ 304589 h 304588"/>
                    <a:gd name="connsiteX8" fmla="*/ 246878 w 311747"/>
                    <a:gd name="connsiteY8" fmla="*/ 304589 h 304588"/>
                    <a:gd name="connsiteX9" fmla="*/ 246878 w 311747"/>
                    <a:gd name="connsiteY9" fmla="*/ 142366 h 304588"/>
                    <a:gd name="connsiteX10" fmla="*/ 159787 w 311747"/>
                    <a:gd name="connsiteY10" fmla="*/ 58239 h 304588"/>
                    <a:gd name="connsiteX11" fmla="*/ 64870 w 311747"/>
                    <a:gd name="connsiteY11" fmla="*/ 156765 h 304588"/>
                    <a:gd name="connsiteX12" fmla="*/ 64870 w 311747"/>
                    <a:gd name="connsiteY12" fmla="*/ 304553 h 304588"/>
                    <a:gd name="connsiteX13" fmla="*/ 0 w 311747"/>
                    <a:gd name="connsiteY13" fmla="*/ 304553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747" h="304588">
                      <a:moveTo>
                        <a:pt x="0" y="304589"/>
                      </a:moveTo>
                      <a:lnTo>
                        <a:pt x="0" y="5996"/>
                      </a:lnTo>
                      <a:lnTo>
                        <a:pt x="59449" y="5996"/>
                      </a:lnTo>
                      <a:lnTo>
                        <a:pt x="59449" y="98525"/>
                      </a:lnTo>
                      <a:lnTo>
                        <a:pt x="63649" y="98525"/>
                      </a:lnTo>
                      <a:cubicBezTo>
                        <a:pt x="72660" y="48042"/>
                        <a:pt x="112328" y="0"/>
                        <a:pt x="188004" y="0"/>
                      </a:cubicBezTo>
                      <a:cubicBezTo>
                        <a:pt x="270895" y="0"/>
                        <a:pt x="311748" y="55869"/>
                        <a:pt x="311748" y="124952"/>
                      </a:cubicBezTo>
                      <a:lnTo>
                        <a:pt x="311748" y="304589"/>
                      </a:lnTo>
                      <a:lnTo>
                        <a:pt x="246878" y="304589"/>
                      </a:lnTo>
                      <a:lnTo>
                        <a:pt x="246878" y="142366"/>
                      </a:lnTo>
                      <a:cubicBezTo>
                        <a:pt x="246878" y="86497"/>
                        <a:pt x="221641" y="58239"/>
                        <a:pt x="159787" y="58239"/>
                      </a:cubicBezTo>
                      <a:cubicBezTo>
                        <a:pt x="94307" y="58239"/>
                        <a:pt x="64870" y="91883"/>
                        <a:pt x="64870" y="156765"/>
                      </a:cubicBezTo>
                      <a:lnTo>
                        <a:pt x="64870" y="304553"/>
                      </a:lnTo>
                      <a:lnTo>
                        <a:pt x="0" y="304553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0" name="Forma Livre 119">
                  <a:extLst>
                    <a:ext uri="{FF2B5EF4-FFF2-40B4-BE49-F238E27FC236}">
                      <a16:creationId xmlns:a16="http://schemas.microsoft.com/office/drawing/2014/main" id="{EBD5ADC3-E612-2C66-77B8-05C9CFD3B28D}"/>
                    </a:ext>
                  </a:extLst>
                </p:cNvPr>
                <p:cNvSpPr/>
                <p:nvPr/>
              </p:nvSpPr>
              <p:spPr>
                <a:xfrm>
                  <a:off x="4609273" y="44451"/>
                  <a:ext cx="222861" cy="364084"/>
                </a:xfrm>
                <a:custGeom>
                  <a:avLst/>
                  <a:gdLst>
                    <a:gd name="connsiteX0" fmla="*/ 154402 w 222861"/>
                    <a:gd name="connsiteY0" fmla="*/ 364084 h 364084"/>
                    <a:gd name="connsiteX1" fmla="*/ 50474 w 222861"/>
                    <a:gd name="connsiteY1" fmla="*/ 263153 h 364084"/>
                    <a:gd name="connsiteX2" fmla="*/ 50474 w 222861"/>
                    <a:gd name="connsiteY2" fmla="*/ 119566 h 364084"/>
                    <a:gd name="connsiteX3" fmla="*/ 0 w 222861"/>
                    <a:gd name="connsiteY3" fmla="*/ 119566 h 364084"/>
                    <a:gd name="connsiteX4" fmla="*/ 0 w 222861"/>
                    <a:gd name="connsiteY4" fmla="*/ 65492 h 364084"/>
                    <a:gd name="connsiteX5" fmla="*/ 50474 w 222861"/>
                    <a:gd name="connsiteY5" fmla="*/ 65492 h 364084"/>
                    <a:gd name="connsiteX6" fmla="*/ 50474 w 222861"/>
                    <a:gd name="connsiteY6" fmla="*/ 0 h 364084"/>
                    <a:gd name="connsiteX7" fmla="*/ 114734 w 222861"/>
                    <a:gd name="connsiteY7" fmla="*/ 0 h 364084"/>
                    <a:gd name="connsiteX8" fmla="*/ 114734 w 222861"/>
                    <a:gd name="connsiteY8" fmla="*/ 65492 h 364084"/>
                    <a:gd name="connsiteX9" fmla="*/ 222862 w 222861"/>
                    <a:gd name="connsiteY9" fmla="*/ 65492 h 364084"/>
                    <a:gd name="connsiteX10" fmla="*/ 222862 w 222861"/>
                    <a:gd name="connsiteY10" fmla="*/ 119566 h 364084"/>
                    <a:gd name="connsiteX11" fmla="*/ 114734 w 222861"/>
                    <a:gd name="connsiteY11" fmla="*/ 119566 h 364084"/>
                    <a:gd name="connsiteX12" fmla="*/ 114734 w 222861"/>
                    <a:gd name="connsiteY12" fmla="*/ 259563 h 364084"/>
                    <a:gd name="connsiteX13" fmla="*/ 168798 w 222861"/>
                    <a:gd name="connsiteY13" fmla="*/ 305809 h 364084"/>
                    <a:gd name="connsiteX14" fmla="*/ 222862 w 222861"/>
                    <a:gd name="connsiteY14" fmla="*/ 305809 h 364084"/>
                    <a:gd name="connsiteX15" fmla="*/ 222862 w 222861"/>
                    <a:gd name="connsiteY15" fmla="*/ 364084 h 364084"/>
                    <a:gd name="connsiteX16" fmla="*/ 154402 w 222861"/>
                    <a:gd name="connsiteY16" fmla="*/ 364084 h 3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2861" h="364084">
                      <a:moveTo>
                        <a:pt x="154402" y="364084"/>
                      </a:moveTo>
                      <a:cubicBezTo>
                        <a:pt x="90143" y="364084"/>
                        <a:pt x="50474" y="335862"/>
                        <a:pt x="50474" y="263153"/>
                      </a:cubicBezTo>
                      <a:lnTo>
                        <a:pt x="50474" y="119566"/>
                      </a:lnTo>
                      <a:lnTo>
                        <a:pt x="0" y="119566"/>
                      </a:lnTo>
                      <a:lnTo>
                        <a:pt x="0" y="65492"/>
                      </a:lnTo>
                      <a:lnTo>
                        <a:pt x="50474" y="65492"/>
                      </a:lnTo>
                      <a:lnTo>
                        <a:pt x="50474" y="0"/>
                      </a:lnTo>
                      <a:lnTo>
                        <a:pt x="114734" y="0"/>
                      </a:lnTo>
                      <a:lnTo>
                        <a:pt x="114734" y="65492"/>
                      </a:lnTo>
                      <a:lnTo>
                        <a:pt x="222862" y="65492"/>
                      </a:lnTo>
                      <a:lnTo>
                        <a:pt x="222862" y="119566"/>
                      </a:lnTo>
                      <a:lnTo>
                        <a:pt x="114734" y="119566"/>
                      </a:lnTo>
                      <a:lnTo>
                        <a:pt x="114734" y="259563"/>
                      </a:lnTo>
                      <a:cubicBezTo>
                        <a:pt x="114734" y="296223"/>
                        <a:pt x="131534" y="305809"/>
                        <a:pt x="168798" y="305809"/>
                      </a:cubicBezTo>
                      <a:lnTo>
                        <a:pt x="222862" y="305809"/>
                      </a:lnTo>
                      <a:lnTo>
                        <a:pt x="222862" y="364084"/>
                      </a:lnTo>
                      <a:lnTo>
                        <a:pt x="154402" y="364084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1" name="Forma Livre 120">
                  <a:extLst>
                    <a:ext uri="{FF2B5EF4-FFF2-40B4-BE49-F238E27FC236}">
                      <a16:creationId xmlns:a16="http://schemas.microsoft.com/office/drawing/2014/main" id="{E99FFFEC-FD4D-863F-00EE-0CAC2E0F5944}"/>
                    </a:ext>
                  </a:extLst>
                </p:cNvPr>
                <p:cNvSpPr/>
                <p:nvPr/>
              </p:nvSpPr>
              <p:spPr>
                <a:xfrm>
                  <a:off x="4860997" y="103947"/>
                  <a:ext cx="316558" cy="310620"/>
                </a:xfrm>
                <a:custGeom>
                  <a:avLst/>
                  <a:gdLst>
                    <a:gd name="connsiteX0" fmla="*/ 0 w 316558"/>
                    <a:gd name="connsiteY0" fmla="*/ 155616 h 310620"/>
                    <a:gd name="connsiteX1" fmla="*/ 160972 w 316558"/>
                    <a:gd name="connsiteY1" fmla="*/ 0 h 310620"/>
                    <a:gd name="connsiteX2" fmla="*/ 316558 w 316558"/>
                    <a:gd name="connsiteY2" fmla="*/ 141792 h 310620"/>
                    <a:gd name="connsiteX3" fmla="*/ 314153 w 316558"/>
                    <a:gd name="connsiteY3" fmla="*/ 170014 h 310620"/>
                    <a:gd name="connsiteX4" fmla="*/ 60670 w 316558"/>
                    <a:gd name="connsiteY4" fmla="*/ 170014 h 310620"/>
                    <a:gd name="connsiteX5" fmla="*/ 160397 w 316558"/>
                    <a:gd name="connsiteY5" fmla="*/ 258342 h 310620"/>
                    <a:gd name="connsiteX6" fmla="*/ 248709 w 316558"/>
                    <a:gd name="connsiteY6" fmla="*/ 202473 h 310620"/>
                    <a:gd name="connsiteX7" fmla="*/ 248709 w 316558"/>
                    <a:gd name="connsiteY7" fmla="*/ 197661 h 310620"/>
                    <a:gd name="connsiteX8" fmla="*/ 313579 w 316558"/>
                    <a:gd name="connsiteY8" fmla="*/ 197661 h 310620"/>
                    <a:gd name="connsiteX9" fmla="*/ 313579 w 316558"/>
                    <a:gd name="connsiteY9" fmla="*/ 203083 h 310620"/>
                    <a:gd name="connsiteX10" fmla="*/ 162192 w 316558"/>
                    <a:gd name="connsiteY10" fmla="*/ 310621 h 310620"/>
                    <a:gd name="connsiteX11" fmla="*/ 0 w 316558"/>
                    <a:gd name="connsiteY11" fmla="*/ 155616 h 310620"/>
                    <a:gd name="connsiteX12" fmla="*/ 61244 w 316558"/>
                    <a:gd name="connsiteY12" fmla="*/ 133964 h 310620"/>
                    <a:gd name="connsiteX13" fmla="*/ 255279 w 316558"/>
                    <a:gd name="connsiteY13" fmla="*/ 133964 h 310620"/>
                    <a:gd name="connsiteX14" fmla="*/ 255279 w 316558"/>
                    <a:gd name="connsiteY14" fmla="*/ 132780 h 310620"/>
                    <a:gd name="connsiteX15" fmla="*/ 159751 w 316558"/>
                    <a:gd name="connsiteY15" fmla="*/ 51058 h 310620"/>
                    <a:gd name="connsiteX16" fmla="*/ 61244 w 316558"/>
                    <a:gd name="connsiteY16" fmla="*/ 133964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16558" h="310620">
                      <a:moveTo>
                        <a:pt x="0" y="155616"/>
                      </a:moveTo>
                      <a:cubicBezTo>
                        <a:pt x="0" y="62476"/>
                        <a:pt x="63685" y="0"/>
                        <a:pt x="160972" y="0"/>
                      </a:cubicBezTo>
                      <a:cubicBezTo>
                        <a:pt x="258258" y="0"/>
                        <a:pt x="316558" y="51058"/>
                        <a:pt x="316558" y="141792"/>
                      </a:cubicBezTo>
                      <a:cubicBezTo>
                        <a:pt x="316558" y="152599"/>
                        <a:pt x="315948" y="161001"/>
                        <a:pt x="314153" y="170014"/>
                      </a:cubicBezTo>
                      <a:lnTo>
                        <a:pt x="60670" y="170014"/>
                      </a:lnTo>
                      <a:cubicBezTo>
                        <a:pt x="63075" y="227678"/>
                        <a:pt x="91327" y="258342"/>
                        <a:pt x="160397" y="258342"/>
                      </a:cubicBezTo>
                      <a:cubicBezTo>
                        <a:pt x="222862" y="258342"/>
                        <a:pt x="248709" y="237912"/>
                        <a:pt x="248709" y="202473"/>
                      </a:cubicBezTo>
                      <a:lnTo>
                        <a:pt x="248709" y="197661"/>
                      </a:lnTo>
                      <a:lnTo>
                        <a:pt x="313579" y="197661"/>
                      </a:lnTo>
                      <a:lnTo>
                        <a:pt x="313579" y="203083"/>
                      </a:lnTo>
                      <a:cubicBezTo>
                        <a:pt x="313579" y="266780"/>
                        <a:pt x="251114" y="310621"/>
                        <a:pt x="162192" y="310621"/>
                      </a:cubicBezTo>
                      <a:cubicBezTo>
                        <a:pt x="64295" y="310621"/>
                        <a:pt x="0" y="255362"/>
                        <a:pt x="0" y="155616"/>
                      </a:cubicBezTo>
                      <a:close/>
                      <a:moveTo>
                        <a:pt x="61244" y="133964"/>
                      </a:moveTo>
                      <a:lnTo>
                        <a:pt x="255279" y="133964"/>
                      </a:lnTo>
                      <a:lnTo>
                        <a:pt x="255279" y="132780"/>
                      </a:lnTo>
                      <a:cubicBezTo>
                        <a:pt x="255279" y="77521"/>
                        <a:pt x="223436" y="51058"/>
                        <a:pt x="159751" y="51058"/>
                      </a:cubicBezTo>
                      <a:cubicBezTo>
                        <a:pt x="96066" y="51058"/>
                        <a:pt x="64834" y="80501"/>
                        <a:pt x="61244" y="133964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2" name="Forma Livre 121">
                  <a:extLst>
                    <a:ext uri="{FF2B5EF4-FFF2-40B4-BE49-F238E27FC236}">
                      <a16:creationId xmlns:a16="http://schemas.microsoft.com/office/drawing/2014/main" id="{D51611AE-ED58-736F-1AA1-2D7F45272C2E}"/>
                    </a:ext>
                  </a:extLst>
                </p:cNvPr>
                <p:cNvSpPr/>
                <p:nvPr/>
              </p:nvSpPr>
              <p:spPr>
                <a:xfrm>
                  <a:off x="5226235" y="103911"/>
                  <a:ext cx="263679" cy="304624"/>
                </a:xfrm>
                <a:custGeom>
                  <a:avLst/>
                  <a:gdLst>
                    <a:gd name="connsiteX0" fmla="*/ 0 w 263679"/>
                    <a:gd name="connsiteY0" fmla="*/ 304624 h 304624"/>
                    <a:gd name="connsiteX1" fmla="*/ 0 w 263679"/>
                    <a:gd name="connsiteY1" fmla="*/ 6032 h 304624"/>
                    <a:gd name="connsiteX2" fmla="*/ 59449 w 263679"/>
                    <a:gd name="connsiteY2" fmla="*/ 6032 h 304624"/>
                    <a:gd name="connsiteX3" fmla="*/ 59449 w 263679"/>
                    <a:gd name="connsiteY3" fmla="*/ 86533 h 304624"/>
                    <a:gd name="connsiteX4" fmla="*/ 63649 w 263679"/>
                    <a:gd name="connsiteY4" fmla="*/ 86533 h 304624"/>
                    <a:gd name="connsiteX5" fmla="*/ 166357 w 263679"/>
                    <a:gd name="connsiteY5" fmla="*/ 0 h 304624"/>
                    <a:gd name="connsiteX6" fmla="*/ 263679 w 263679"/>
                    <a:gd name="connsiteY6" fmla="*/ 105132 h 304624"/>
                    <a:gd name="connsiteX7" fmla="*/ 263679 w 263679"/>
                    <a:gd name="connsiteY7" fmla="*/ 144198 h 304624"/>
                    <a:gd name="connsiteX8" fmla="*/ 199420 w 263679"/>
                    <a:gd name="connsiteY8" fmla="*/ 144198 h 304624"/>
                    <a:gd name="connsiteX9" fmla="*/ 199420 w 263679"/>
                    <a:gd name="connsiteY9" fmla="*/ 117771 h 304624"/>
                    <a:gd name="connsiteX10" fmla="*/ 136955 w 263679"/>
                    <a:gd name="connsiteY10" fmla="*/ 55295 h 304624"/>
                    <a:gd name="connsiteX11" fmla="*/ 64870 w 263679"/>
                    <a:gd name="connsiteY11" fmla="*/ 137016 h 304624"/>
                    <a:gd name="connsiteX12" fmla="*/ 64870 w 263679"/>
                    <a:gd name="connsiteY12" fmla="*/ 304624 h 304624"/>
                    <a:gd name="connsiteX13" fmla="*/ 0 w 263679"/>
                    <a:gd name="connsiteY13" fmla="*/ 304624 h 304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3679" h="304624">
                      <a:moveTo>
                        <a:pt x="0" y="304624"/>
                      </a:moveTo>
                      <a:lnTo>
                        <a:pt x="0" y="6032"/>
                      </a:lnTo>
                      <a:lnTo>
                        <a:pt x="59449" y="6032"/>
                      </a:lnTo>
                      <a:lnTo>
                        <a:pt x="59449" y="86533"/>
                      </a:lnTo>
                      <a:lnTo>
                        <a:pt x="63649" y="86533"/>
                      </a:lnTo>
                      <a:cubicBezTo>
                        <a:pt x="72660" y="38455"/>
                        <a:pt x="105113" y="0"/>
                        <a:pt x="166357" y="0"/>
                      </a:cubicBezTo>
                      <a:cubicBezTo>
                        <a:pt x="234242" y="0"/>
                        <a:pt x="263679" y="48652"/>
                        <a:pt x="263679" y="105132"/>
                      </a:cubicBezTo>
                      <a:lnTo>
                        <a:pt x="263679" y="144198"/>
                      </a:lnTo>
                      <a:lnTo>
                        <a:pt x="199420" y="144198"/>
                      </a:lnTo>
                      <a:lnTo>
                        <a:pt x="199420" y="117771"/>
                      </a:lnTo>
                      <a:cubicBezTo>
                        <a:pt x="199420" y="75115"/>
                        <a:pt x="181398" y="55295"/>
                        <a:pt x="136955" y="55295"/>
                      </a:cubicBezTo>
                      <a:cubicBezTo>
                        <a:pt x="85871" y="55295"/>
                        <a:pt x="64870" y="83517"/>
                        <a:pt x="64870" y="137016"/>
                      </a:cubicBezTo>
                      <a:lnTo>
                        <a:pt x="64870" y="304624"/>
                      </a:lnTo>
                      <a:lnTo>
                        <a:pt x="0" y="304624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3" name="Forma Livre 122">
                  <a:extLst>
                    <a:ext uri="{FF2B5EF4-FFF2-40B4-BE49-F238E27FC236}">
                      <a16:creationId xmlns:a16="http://schemas.microsoft.com/office/drawing/2014/main" id="{7B522089-2330-11B6-552F-FF9AD7964A37}"/>
                    </a:ext>
                  </a:extLst>
                </p:cNvPr>
                <p:cNvSpPr/>
                <p:nvPr/>
              </p:nvSpPr>
              <p:spPr>
                <a:xfrm>
                  <a:off x="5530767" y="103947"/>
                  <a:ext cx="311748" cy="304588"/>
                </a:xfrm>
                <a:custGeom>
                  <a:avLst/>
                  <a:gdLst>
                    <a:gd name="connsiteX0" fmla="*/ 0 w 311748"/>
                    <a:gd name="connsiteY0" fmla="*/ 304589 h 304588"/>
                    <a:gd name="connsiteX1" fmla="*/ 0 w 311748"/>
                    <a:gd name="connsiteY1" fmla="*/ 5996 h 304588"/>
                    <a:gd name="connsiteX2" fmla="*/ 59449 w 311748"/>
                    <a:gd name="connsiteY2" fmla="*/ 5996 h 304588"/>
                    <a:gd name="connsiteX3" fmla="*/ 59449 w 311748"/>
                    <a:gd name="connsiteY3" fmla="*/ 98525 h 304588"/>
                    <a:gd name="connsiteX4" fmla="*/ 63649 w 311748"/>
                    <a:gd name="connsiteY4" fmla="*/ 98525 h 304588"/>
                    <a:gd name="connsiteX5" fmla="*/ 188004 w 311748"/>
                    <a:gd name="connsiteY5" fmla="*/ 0 h 304588"/>
                    <a:gd name="connsiteX6" fmla="*/ 311748 w 311748"/>
                    <a:gd name="connsiteY6" fmla="*/ 124952 h 304588"/>
                    <a:gd name="connsiteX7" fmla="*/ 311748 w 311748"/>
                    <a:gd name="connsiteY7" fmla="*/ 304589 h 304588"/>
                    <a:gd name="connsiteX8" fmla="*/ 246878 w 311748"/>
                    <a:gd name="connsiteY8" fmla="*/ 304589 h 304588"/>
                    <a:gd name="connsiteX9" fmla="*/ 246878 w 311748"/>
                    <a:gd name="connsiteY9" fmla="*/ 142366 h 304588"/>
                    <a:gd name="connsiteX10" fmla="*/ 159787 w 311748"/>
                    <a:gd name="connsiteY10" fmla="*/ 58239 h 304588"/>
                    <a:gd name="connsiteX11" fmla="*/ 64870 w 311748"/>
                    <a:gd name="connsiteY11" fmla="*/ 156765 h 304588"/>
                    <a:gd name="connsiteX12" fmla="*/ 64870 w 311748"/>
                    <a:gd name="connsiteY12" fmla="*/ 304553 h 304588"/>
                    <a:gd name="connsiteX13" fmla="*/ 0 w 311748"/>
                    <a:gd name="connsiteY13" fmla="*/ 304553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748" h="304588">
                      <a:moveTo>
                        <a:pt x="0" y="304589"/>
                      </a:moveTo>
                      <a:lnTo>
                        <a:pt x="0" y="5996"/>
                      </a:lnTo>
                      <a:lnTo>
                        <a:pt x="59449" y="5996"/>
                      </a:lnTo>
                      <a:lnTo>
                        <a:pt x="59449" y="98525"/>
                      </a:lnTo>
                      <a:lnTo>
                        <a:pt x="63649" y="98525"/>
                      </a:lnTo>
                      <a:cubicBezTo>
                        <a:pt x="72660" y="48042"/>
                        <a:pt x="112328" y="0"/>
                        <a:pt x="188004" y="0"/>
                      </a:cubicBezTo>
                      <a:cubicBezTo>
                        <a:pt x="270895" y="0"/>
                        <a:pt x="311748" y="55869"/>
                        <a:pt x="311748" y="124952"/>
                      </a:cubicBezTo>
                      <a:lnTo>
                        <a:pt x="311748" y="304589"/>
                      </a:lnTo>
                      <a:lnTo>
                        <a:pt x="246878" y="304589"/>
                      </a:lnTo>
                      <a:lnTo>
                        <a:pt x="246878" y="142366"/>
                      </a:lnTo>
                      <a:cubicBezTo>
                        <a:pt x="246878" y="86497"/>
                        <a:pt x="221641" y="58239"/>
                        <a:pt x="159787" y="58239"/>
                      </a:cubicBezTo>
                      <a:cubicBezTo>
                        <a:pt x="94307" y="58239"/>
                        <a:pt x="64870" y="91883"/>
                        <a:pt x="64870" y="156765"/>
                      </a:cubicBezTo>
                      <a:lnTo>
                        <a:pt x="64870" y="304553"/>
                      </a:lnTo>
                      <a:lnTo>
                        <a:pt x="0" y="304553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" name="Forma Livre 123">
                  <a:extLst>
                    <a:ext uri="{FF2B5EF4-FFF2-40B4-BE49-F238E27FC236}">
                      <a16:creationId xmlns:a16="http://schemas.microsoft.com/office/drawing/2014/main" id="{139EC8D5-3CDD-1422-676B-0E8CA1FE94BE}"/>
                    </a:ext>
                  </a:extLst>
                </p:cNvPr>
                <p:cNvSpPr/>
                <p:nvPr/>
              </p:nvSpPr>
              <p:spPr>
                <a:xfrm>
                  <a:off x="5886994" y="103947"/>
                  <a:ext cx="295593" cy="310584"/>
                </a:xfrm>
                <a:custGeom>
                  <a:avLst/>
                  <a:gdLst>
                    <a:gd name="connsiteX0" fmla="*/ 0 w 295593"/>
                    <a:gd name="connsiteY0" fmla="*/ 232490 h 310584"/>
                    <a:gd name="connsiteX1" fmla="*/ 96102 w 295593"/>
                    <a:gd name="connsiteY1" fmla="*/ 155580 h 310584"/>
                    <a:gd name="connsiteX2" fmla="*/ 231872 w 295593"/>
                    <a:gd name="connsiteY2" fmla="*/ 141146 h 310584"/>
                    <a:gd name="connsiteX3" fmla="*/ 231872 w 295593"/>
                    <a:gd name="connsiteY3" fmla="*/ 123731 h 310584"/>
                    <a:gd name="connsiteX4" fmla="*/ 153181 w 295593"/>
                    <a:gd name="connsiteY4" fmla="*/ 57054 h 310584"/>
                    <a:gd name="connsiteX5" fmla="*/ 70901 w 295593"/>
                    <a:gd name="connsiteY5" fmla="*/ 118956 h 310584"/>
                    <a:gd name="connsiteX6" fmla="*/ 70901 w 295593"/>
                    <a:gd name="connsiteY6" fmla="*/ 121361 h 310584"/>
                    <a:gd name="connsiteX7" fmla="*/ 6641 w 295593"/>
                    <a:gd name="connsiteY7" fmla="*/ 121361 h 310584"/>
                    <a:gd name="connsiteX8" fmla="*/ 6641 w 295593"/>
                    <a:gd name="connsiteY8" fmla="*/ 118956 h 310584"/>
                    <a:gd name="connsiteX9" fmla="*/ 158028 w 295593"/>
                    <a:gd name="connsiteY9" fmla="*/ 0 h 310584"/>
                    <a:gd name="connsiteX10" fmla="*/ 295593 w 295593"/>
                    <a:gd name="connsiteY10" fmla="*/ 123157 h 310584"/>
                    <a:gd name="connsiteX11" fmla="*/ 295593 w 295593"/>
                    <a:gd name="connsiteY11" fmla="*/ 304589 h 310584"/>
                    <a:gd name="connsiteX12" fmla="*/ 236108 w 295593"/>
                    <a:gd name="connsiteY12" fmla="*/ 304589 h 310584"/>
                    <a:gd name="connsiteX13" fmla="*/ 236108 w 295593"/>
                    <a:gd name="connsiteY13" fmla="*/ 230084 h 310584"/>
                    <a:gd name="connsiteX14" fmla="*/ 231908 w 295593"/>
                    <a:gd name="connsiteY14" fmla="*/ 230084 h 310584"/>
                    <a:gd name="connsiteX15" fmla="*/ 100948 w 295593"/>
                    <a:gd name="connsiteY15" fmla="*/ 310585 h 310584"/>
                    <a:gd name="connsiteX16" fmla="*/ 36 w 295593"/>
                    <a:gd name="connsiteY16" fmla="*/ 232490 h 310584"/>
                    <a:gd name="connsiteX17" fmla="*/ 118323 w 295593"/>
                    <a:gd name="connsiteY17" fmla="*/ 263764 h 310584"/>
                    <a:gd name="connsiteX18" fmla="*/ 231872 w 295593"/>
                    <a:gd name="connsiteY18" fmla="*/ 179637 h 310584"/>
                    <a:gd name="connsiteX19" fmla="*/ 114733 w 295593"/>
                    <a:gd name="connsiteY19" fmla="*/ 192850 h 310584"/>
                    <a:gd name="connsiteX20" fmla="*/ 64870 w 295593"/>
                    <a:gd name="connsiteY20" fmla="*/ 228289 h 310584"/>
                    <a:gd name="connsiteX21" fmla="*/ 118323 w 295593"/>
                    <a:gd name="connsiteY21" fmla="*/ 263728 h 310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5593" h="310584">
                      <a:moveTo>
                        <a:pt x="0" y="232490"/>
                      </a:moveTo>
                      <a:cubicBezTo>
                        <a:pt x="0" y="186243"/>
                        <a:pt x="37227" y="162186"/>
                        <a:pt x="96102" y="155580"/>
                      </a:cubicBezTo>
                      <a:lnTo>
                        <a:pt x="231872" y="141146"/>
                      </a:lnTo>
                      <a:lnTo>
                        <a:pt x="231872" y="123731"/>
                      </a:lnTo>
                      <a:cubicBezTo>
                        <a:pt x="231872" y="74469"/>
                        <a:pt x="210261" y="57054"/>
                        <a:pt x="153181" y="57054"/>
                      </a:cubicBezTo>
                      <a:cubicBezTo>
                        <a:pt x="96102" y="57054"/>
                        <a:pt x="70901" y="75079"/>
                        <a:pt x="70901" y="118956"/>
                      </a:cubicBezTo>
                      <a:lnTo>
                        <a:pt x="70901" y="121361"/>
                      </a:lnTo>
                      <a:lnTo>
                        <a:pt x="6641" y="121361"/>
                      </a:lnTo>
                      <a:lnTo>
                        <a:pt x="6641" y="118956"/>
                      </a:lnTo>
                      <a:cubicBezTo>
                        <a:pt x="6641" y="51058"/>
                        <a:pt x="63110" y="0"/>
                        <a:pt x="158028" y="0"/>
                      </a:cubicBezTo>
                      <a:cubicBezTo>
                        <a:pt x="252945" y="0"/>
                        <a:pt x="295593" y="51668"/>
                        <a:pt x="295593" y="123157"/>
                      </a:cubicBezTo>
                      <a:lnTo>
                        <a:pt x="295593" y="304589"/>
                      </a:lnTo>
                      <a:lnTo>
                        <a:pt x="236108" y="304589"/>
                      </a:lnTo>
                      <a:lnTo>
                        <a:pt x="236108" y="230084"/>
                      </a:lnTo>
                      <a:lnTo>
                        <a:pt x="231908" y="230084"/>
                      </a:lnTo>
                      <a:cubicBezTo>
                        <a:pt x="216292" y="280568"/>
                        <a:pt x="168833" y="310585"/>
                        <a:pt x="100948" y="310585"/>
                      </a:cubicBezTo>
                      <a:cubicBezTo>
                        <a:pt x="39094" y="310585"/>
                        <a:pt x="36" y="281752"/>
                        <a:pt x="36" y="232490"/>
                      </a:cubicBezTo>
                      <a:close/>
                      <a:moveTo>
                        <a:pt x="118323" y="263764"/>
                      </a:moveTo>
                      <a:cubicBezTo>
                        <a:pt x="186209" y="263764"/>
                        <a:pt x="231872" y="238522"/>
                        <a:pt x="231872" y="179637"/>
                      </a:cubicBezTo>
                      <a:lnTo>
                        <a:pt x="114733" y="192850"/>
                      </a:lnTo>
                      <a:cubicBezTo>
                        <a:pt x="81096" y="197051"/>
                        <a:pt x="64870" y="204878"/>
                        <a:pt x="64870" y="228289"/>
                      </a:cubicBezTo>
                      <a:cubicBezTo>
                        <a:pt x="64870" y="251699"/>
                        <a:pt x="81096" y="263728"/>
                        <a:pt x="118323" y="263728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5" name="Forma Livre 124">
                  <a:extLst>
                    <a:ext uri="{FF2B5EF4-FFF2-40B4-BE49-F238E27FC236}">
                      <a16:creationId xmlns:a16="http://schemas.microsoft.com/office/drawing/2014/main" id="{5226B55C-562D-4A67-B679-E002F30322B3}"/>
                    </a:ext>
                  </a:extLst>
                </p:cNvPr>
                <p:cNvSpPr/>
                <p:nvPr/>
              </p:nvSpPr>
              <p:spPr>
                <a:xfrm>
                  <a:off x="6213174" y="44451"/>
                  <a:ext cx="222861" cy="364084"/>
                </a:xfrm>
                <a:custGeom>
                  <a:avLst/>
                  <a:gdLst>
                    <a:gd name="connsiteX0" fmla="*/ 154402 w 222861"/>
                    <a:gd name="connsiteY0" fmla="*/ 364084 h 364084"/>
                    <a:gd name="connsiteX1" fmla="*/ 50474 w 222861"/>
                    <a:gd name="connsiteY1" fmla="*/ 263153 h 364084"/>
                    <a:gd name="connsiteX2" fmla="*/ 50474 w 222861"/>
                    <a:gd name="connsiteY2" fmla="*/ 119566 h 364084"/>
                    <a:gd name="connsiteX3" fmla="*/ 0 w 222861"/>
                    <a:gd name="connsiteY3" fmla="*/ 119566 h 364084"/>
                    <a:gd name="connsiteX4" fmla="*/ 0 w 222861"/>
                    <a:gd name="connsiteY4" fmla="*/ 65492 h 364084"/>
                    <a:gd name="connsiteX5" fmla="*/ 50474 w 222861"/>
                    <a:gd name="connsiteY5" fmla="*/ 65492 h 364084"/>
                    <a:gd name="connsiteX6" fmla="*/ 50474 w 222861"/>
                    <a:gd name="connsiteY6" fmla="*/ 0 h 364084"/>
                    <a:gd name="connsiteX7" fmla="*/ 114733 w 222861"/>
                    <a:gd name="connsiteY7" fmla="*/ 0 h 364084"/>
                    <a:gd name="connsiteX8" fmla="*/ 114733 w 222861"/>
                    <a:gd name="connsiteY8" fmla="*/ 65492 h 364084"/>
                    <a:gd name="connsiteX9" fmla="*/ 222862 w 222861"/>
                    <a:gd name="connsiteY9" fmla="*/ 65492 h 364084"/>
                    <a:gd name="connsiteX10" fmla="*/ 222862 w 222861"/>
                    <a:gd name="connsiteY10" fmla="*/ 119566 h 364084"/>
                    <a:gd name="connsiteX11" fmla="*/ 114733 w 222861"/>
                    <a:gd name="connsiteY11" fmla="*/ 119566 h 364084"/>
                    <a:gd name="connsiteX12" fmla="*/ 114733 w 222861"/>
                    <a:gd name="connsiteY12" fmla="*/ 259563 h 364084"/>
                    <a:gd name="connsiteX13" fmla="*/ 168798 w 222861"/>
                    <a:gd name="connsiteY13" fmla="*/ 305809 h 364084"/>
                    <a:gd name="connsiteX14" fmla="*/ 222862 w 222861"/>
                    <a:gd name="connsiteY14" fmla="*/ 305809 h 364084"/>
                    <a:gd name="connsiteX15" fmla="*/ 222862 w 222861"/>
                    <a:gd name="connsiteY15" fmla="*/ 364084 h 364084"/>
                    <a:gd name="connsiteX16" fmla="*/ 154366 w 222861"/>
                    <a:gd name="connsiteY16" fmla="*/ 364084 h 3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2861" h="364084">
                      <a:moveTo>
                        <a:pt x="154402" y="364084"/>
                      </a:moveTo>
                      <a:cubicBezTo>
                        <a:pt x="90143" y="364084"/>
                        <a:pt x="50474" y="335862"/>
                        <a:pt x="50474" y="263153"/>
                      </a:cubicBezTo>
                      <a:lnTo>
                        <a:pt x="50474" y="119566"/>
                      </a:lnTo>
                      <a:lnTo>
                        <a:pt x="0" y="119566"/>
                      </a:lnTo>
                      <a:lnTo>
                        <a:pt x="0" y="65492"/>
                      </a:lnTo>
                      <a:lnTo>
                        <a:pt x="50474" y="65492"/>
                      </a:lnTo>
                      <a:lnTo>
                        <a:pt x="50474" y="0"/>
                      </a:lnTo>
                      <a:lnTo>
                        <a:pt x="114733" y="0"/>
                      </a:lnTo>
                      <a:lnTo>
                        <a:pt x="114733" y="65492"/>
                      </a:lnTo>
                      <a:lnTo>
                        <a:pt x="222862" y="65492"/>
                      </a:lnTo>
                      <a:lnTo>
                        <a:pt x="222862" y="119566"/>
                      </a:lnTo>
                      <a:lnTo>
                        <a:pt x="114733" y="119566"/>
                      </a:lnTo>
                      <a:lnTo>
                        <a:pt x="114733" y="259563"/>
                      </a:lnTo>
                      <a:cubicBezTo>
                        <a:pt x="114733" y="296223"/>
                        <a:pt x="131534" y="305809"/>
                        <a:pt x="168798" y="305809"/>
                      </a:cubicBezTo>
                      <a:lnTo>
                        <a:pt x="222862" y="305809"/>
                      </a:lnTo>
                      <a:lnTo>
                        <a:pt x="222862" y="364084"/>
                      </a:lnTo>
                      <a:lnTo>
                        <a:pt x="154366" y="364084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6" name="Forma Livre 125">
                  <a:extLst>
                    <a:ext uri="{FF2B5EF4-FFF2-40B4-BE49-F238E27FC236}">
                      <a16:creationId xmlns:a16="http://schemas.microsoft.com/office/drawing/2014/main" id="{A323F060-868C-187D-CA44-800612A27C2F}"/>
                    </a:ext>
                  </a:extLst>
                </p:cNvPr>
                <p:cNvSpPr/>
                <p:nvPr/>
              </p:nvSpPr>
              <p:spPr>
                <a:xfrm>
                  <a:off x="6476889" y="5996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69119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69083 h 402539"/>
                    <a:gd name="connsiteX4" fmla="*/ 0 w 64869"/>
                    <a:gd name="connsiteY4" fmla="*/ 69083 h 402539"/>
                    <a:gd name="connsiteX5" fmla="*/ 0 w 64869"/>
                    <a:gd name="connsiteY5" fmla="*/ 402539 h 402539"/>
                    <a:gd name="connsiteX6" fmla="*/ 0 w 64869"/>
                    <a:gd name="connsiteY6" fmla="*/ 103947 h 402539"/>
                    <a:gd name="connsiteX7" fmla="*/ 64870 w 64869"/>
                    <a:gd name="connsiteY7" fmla="*/ 103947 h 402539"/>
                    <a:gd name="connsiteX8" fmla="*/ 64870 w 64869"/>
                    <a:gd name="connsiteY8" fmla="*/ 402539 h 402539"/>
                    <a:gd name="connsiteX9" fmla="*/ 0 w 64869"/>
                    <a:gd name="connsiteY9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69" h="402539">
                      <a:moveTo>
                        <a:pt x="0" y="69119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69083"/>
                      </a:lnTo>
                      <a:lnTo>
                        <a:pt x="0" y="69083"/>
                      </a:lnTo>
                      <a:close/>
                      <a:moveTo>
                        <a:pt x="0" y="402539"/>
                      </a:moveTo>
                      <a:lnTo>
                        <a:pt x="0" y="103947"/>
                      </a:lnTo>
                      <a:lnTo>
                        <a:pt x="64870" y="103947"/>
                      </a:ln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7" name="Forma Livre 126">
                  <a:extLst>
                    <a:ext uri="{FF2B5EF4-FFF2-40B4-BE49-F238E27FC236}">
                      <a16:creationId xmlns:a16="http://schemas.microsoft.com/office/drawing/2014/main" id="{F05AA7F1-403D-345D-83C0-F95226A7AC69}"/>
                    </a:ext>
                  </a:extLst>
                </p:cNvPr>
                <p:cNvSpPr/>
                <p:nvPr/>
              </p:nvSpPr>
              <p:spPr>
                <a:xfrm>
                  <a:off x="6588607" y="103947"/>
                  <a:ext cx="332174" cy="310620"/>
                </a:xfrm>
                <a:custGeom>
                  <a:avLst/>
                  <a:gdLst>
                    <a:gd name="connsiteX0" fmla="*/ 0 w 332174"/>
                    <a:gd name="connsiteY0" fmla="*/ 155616 h 310620"/>
                    <a:gd name="connsiteX1" fmla="*/ 165782 w 332174"/>
                    <a:gd name="connsiteY1" fmla="*/ 0 h 310620"/>
                    <a:gd name="connsiteX2" fmla="*/ 332175 w 332174"/>
                    <a:gd name="connsiteY2" fmla="*/ 155616 h 310620"/>
                    <a:gd name="connsiteX3" fmla="*/ 165782 w 332174"/>
                    <a:gd name="connsiteY3" fmla="*/ 310621 h 310620"/>
                    <a:gd name="connsiteX4" fmla="*/ 0 w 332174"/>
                    <a:gd name="connsiteY4" fmla="*/ 155616 h 310620"/>
                    <a:gd name="connsiteX5" fmla="*/ 268526 w 332174"/>
                    <a:gd name="connsiteY5" fmla="*/ 155616 h 310620"/>
                    <a:gd name="connsiteX6" fmla="*/ 165818 w 332174"/>
                    <a:gd name="connsiteY6" fmla="*/ 57090 h 310620"/>
                    <a:gd name="connsiteX7" fmla="*/ 63721 w 332174"/>
                    <a:gd name="connsiteY7" fmla="*/ 155616 h 310620"/>
                    <a:gd name="connsiteX8" fmla="*/ 165818 w 332174"/>
                    <a:gd name="connsiteY8" fmla="*/ 252956 h 310620"/>
                    <a:gd name="connsiteX9" fmla="*/ 268526 w 332174"/>
                    <a:gd name="connsiteY9" fmla="*/ 155616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2174" h="310620">
                      <a:moveTo>
                        <a:pt x="0" y="155616"/>
                      </a:moveTo>
                      <a:cubicBezTo>
                        <a:pt x="0" y="62476"/>
                        <a:pt x="66665" y="0"/>
                        <a:pt x="165782" y="0"/>
                      </a:cubicBezTo>
                      <a:cubicBezTo>
                        <a:pt x="264900" y="0"/>
                        <a:pt x="332175" y="62476"/>
                        <a:pt x="332175" y="155616"/>
                      </a:cubicBezTo>
                      <a:cubicBezTo>
                        <a:pt x="332175" y="248755"/>
                        <a:pt x="265510" y="310621"/>
                        <a:pt x="165782" y="310621"/>
                      </a:cubicBezTo>
                      <a:cubicBezTo>
                        <a:pt x="66054" y="310621"/>
                        <a:pt x="0" y="247534"/>
                        <a:pt x="0" y="155616"/>
                      </a:cubicBezTo>
                      <a:close/>
                      <a:moveTo>
                        <a:pt x="268526" y="155616"/>
                      </a:moveTo>
                      <a:cubicBezTo>
                        <a:pt x="268526" y="91919"/>
                        <a:pt x="238478" y="57090"/>
                        <a:pt x="165818" y="57090"/>
                      </a:cubicBezTo>
                      <a:cubicBezTo>
                        <a:pt x="93158" y="57090"/>
                        <a:pt x="63721" y="91955"/>
                        <a:pt x="63721" y="155616"/>
                      </a:cubicBezTo>
                      <a:cubicBezTo>
                        <a:pt x="63721" y="219276"/>
                        <a:pt x="93768" y="252956"/>
                        <a:pt x="165818" y="252956"/>
                      </a:cubicBezTo>
                      <a:cubicBezTo>
                        <a:pt x="237868" y="252956"/>
                        <a:pt x="268526" y="218702"/>
                        <a:pt x="268526" y="155616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8" name="Forma Livre 127">
                  <a:extLst>
                    <a:ext uri="{FF2B5EF4-FFF2-40B4-BE49-F238E27FC236}">
                      <a16:creationId xmlns:a16="http://schemas.microsoft.com/office/drawing/2014/main" id="{21907459-A31B-13DA-A06B-E0C4DA848B92}"/>
                    </a:ext>
                  </a:extLst>
                </p:cNvPr>
                <p:cNvSpPr/>
                <p:nvPr/>
              </p:nvSpPr>
              <p:spPr>
                <a:xfrm>
                  <a:off x="6967666" y="103947"/>
                  <a:ext cx="311747" cy="304588"/>
                </a:xfrm>
                <a:custGeom>
                  <a:avLst/>
                  <a:gdLst>
                    <a:gd name="connsiteX0" fmla="*/ 0 w 311747"/>
                    <a:gd name="connsiteY0" fmla="*/ 304589 h 304588"/>
                    <a:gd name="connsiteX1" fmla="*/ 0 w 311747"/>
                    <a:gd name="connsiteY1" fmla="*/ 5996 h 304588"/>
                    <a:gd name="connsiteX2" fmla="*/ 59449 w 311747"/>
                    <a:gd name="connsiteY2" fmla="*/ 5996 h 304588"/>
                    <a:gd name="connsiteX3" fmla="*/ 59449 w 311747"/>
                    <a:gd name="connsiteY3" fmla="*/ 98525 h 304588"/>
                    <a:gd name="connsiteX4" fmla="*/ 63649 w 311747"/>
                    <a:gd name="connsiteY4" fmla="*/ 98525 h 304588"/>
                    <a:gd name="connsiteX5" fmla="*/ 188004 w 311747"/>
                    <a:gd name="connsiteY5" fmla="*/ 0 h 304588"/>
                    <a:gd name="connsiteX6" fmla="*/ 311748 w 311747"/>
                    <a:gd name="connsiteY6" fmla="*/ 124952 h 304588"/>
                    <a:gd name="connsiteX7" fmla="*/ 311748 w 311747"/>
                    <a:gd name="connsiteY7" fmla="*/ 304589 h 304588"/>
                    <a:gd name="connsiteX8" fmla="*/ 246878 w 311747"/>
                    <a:gd name="connsiteY8" fmla="*/ 304589 h 304588"/>
                    <a:gd name="connsiteX9" fmla="*/ 246878 w 311747"/>
                    <a:gd name="connsiteY9" fmla="*/ 142366 h 304588"/>
                    <a:gd name="connsiteX10" fmla="*/ 159787 w 311747"/>
                    <a:gd name="connsiteY10" fmla="*/ 58239 h 304588"/>
                    <a:gd name="connsiteX11" fmla="*/ 64870 w 311747"/>
                    <a:gd name="connsiteY11" fmla="*/ 156765 h 304588"/>
                    <a:gd name="connsiteX12" fmla="*/ 64870 w 311747"/>
                    <a:gd name="connsiteY12" fmla="*/ 304553 h 304588"/>
                    <a:gd name="connsiteX13" fmla="*/ 0 w 311747"/>
                    <a:gd name="connsiteY13" fmla="*/ 304553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747" h="304588">
                      <a:moveTo>
                        <a:pt x="0" y="304589"/>
                      </a:moveTo>
                      <a:lnTo>
                        <a:pt x="0" y="5996"/>
                      </a:lnTo>
                      <a:lnTo>
                        <a:pt x="59449" y="5996"/>
                      </a:lnTo>
                      <a:lnTo>
                        <a:pt x="59449" y="98525"/>
                      </a:lnTo>
                      <a:lnTo>
                        <a:pt x="63649" y="98525"/>
                      </a:lnTo>
                      <a:cubicBezTo>
                        <a:pt x="72660" y="48042"/>
                        <a:pt x="112328" y="0"/>
                        <a:pt x="188004" y="0"/>
                      </a:cubicBezTo>
                      <a:cubicBezTo>
                        <a:pt x="270895" y="0"/>
                        <a:pt x="311748" y="55869"/>
                        <a:pt x="311748" y="124952"/>
                      </a:cubicBezTo>
                      <a:lnTo>
                        <a:pt x="311748" y="304589"/>
                      </a:lnTo>
                      <a:lnTo>
                        <a:pt x="246878" y="304589"/>
                      </a:lnTo>
                      <a:lnTo>
                        <a:pt x="246878" y="142366"/>
                      </a:lnTo>
                      <a:cubicBezTo>
                        <a:pt x="246878" y="86497"/>
                        <a:pt x="221641" y="58239"/>
                        <a:pt x="159787" y="58239"/>
                      </a:cubicBezTo>
                      <a:cubicBezTo>
                        <a:pt x="94307" y="58239"/>
                        <a:pt x="64870" y="91883"/>
                        <a:pt x="64870" y="156765"/>
                      </a:cubicBezTo>
                      <a:lnTo>
                        <a:pt x="64870" y="304553"/>
                      </a:lnTo>
                      <a:lnTo>
                        <a:pt x="0" y="304553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9" name="Forma Livre 128">
                  <a:extLst>
                    <a:ext uri="{FF2B5EF4-FFF2-40B4-BE49-F238E27FC236}">
                      <a16:creationId xmlns:a16="http://schemas.microsoft.com/office/drawing/2014/main" id="{00314813-413A-18CC-B868-E68BEB4C2414}"/>
                    </a:ext>
                  </a:extLst>
                </p:cNvPr>
                <p:cNvSpPr/>
                <p:nvPr/>
              </p:nvSpPr>
              <p:spPr>
                <a:xfrm>
                  <a:off x="7323893" y="103947"/>
                  <a:ext cx="295593" cy="310584"/>
                </a:xfrm>
                <a:custGeom>
                  <a:avLst/>
                  <a:gdLst>
                    <a:gd name="connsiteX0" fmla="*/ 0 w 295593"/>
                    <a:gd name="connsiteY0" fmla="*/ 232490 h 310584"/>
                    <a:gd name="connsiteX1" fmla="*/ 96102 w 295593"/>
                    <a:gd name="connsiteY1" fmla="*/ 155580 h 310584"/>
                    <a:gd name="connsiteX2" fmla="*/ 231872 w 295593"/>
                    <a:gd name="connsiteY2" fmla="*/ 141146 h 310584"/>
                    <a:gd name="connsiteX3" fmla="*/ 231872 w 295593"/>
                    <a:gd name="connsiteY3" fmla="*/ 123731 h 310584"/>
                    <a:gd name="connsiteX4" fmla="*/ 153181 w 295593"/>
                    <a:gd name="connsiteY4" fmla="*/ 57054 h 310584"/>
                    <a:gd name="connsiteX5" fmla="*/ 70901 w 295593"/>
                    <a:gd name="connsiteY5" fmla="*/ 118956 h 310584"/>
                    <a:gd name="connsiteX6" fmla="*/ 70901 w 295593"/>
                    <a:gd name="connsiteY6" fmla="*/ 121361 h 310584"/>
                    <a:gd name="connsiteX7" fmla="*/ 6641 w 295593"/>
                    <a:gd name="connsiteY7" fmla="*/ 121361 h 310584"/>
                    <a:gd name="connsiteX8" fmla="*/ 6641 w 295593"/>
                    <a:gd name="connsiteY8" fmla="*/ 118956 h 310584"/>
                    <a:gd name="connsiteX9" fmla="*/ 158028 w 295593"/>
                    <a:gd name="connsiteY9" fmla="*/ 0 h 310584"/>
                    <a:gd name="connsiteX10" fmla="*/ 295593 w 295593"/>
                    <a:gd name="connsiteY10" fmla="*/ 123157 h 310584"/>
                    <a:gd name="connsiteX11" fmla="*/ 295593 w 295593"/>
                    <a:gd name="connsiteY11" fmla="*/ 304589 h 310584"/>
                    <a:gd name="connsiteX12" fmla="*/ 236144 w 295593"/>
                    <a:gd name="connsiteY12" fmla="*/ 304589 h 310584"/>
                    <a:gd name="connsiteX13" fmla="*/ 236144 w 295593"/>
                    <a:gd name="connsiteY13" fmla="*/ 230084 h 310584"/>
                    <a:gd name="connsiteX14" fmla="*/ 231944 w 295593"/>
                    <a:gd name="connsiteY14" fmla="*/ 230084 h 310584"/>
                    <a:gd name="connsiteX15" fmla="*/ 100984 w 295593"/>
                    <a:gd name="connsiteY15" fmla="*/ 310585 h 310584"/>
                    <a:gd name="connsiteX16" fmla="*/ 72 w 295593"/>
                    <a:gd name="connsiteY16" fmla="*/ 232490 h 310584"/>
                    <a:gd name="connsiteX17" fmla="*/ 118323 w 295593"/>
                    <a:gd name="connsiteY17" fmla="*/ 263764 h 310584"/>
                    <a:gd name="connsiteX18" fmla="*/ 231872 w 295593"/>
                    <a:gd name="connsiteY18" fmla="*/ 179637 h 310584"/>
                    <a:gd name="connsiteX19" fmla="*/ 114733 w 295593"/>
                    <a:gd name="connsiteY19" fmla="*/ 192850 h 310584"/>
                    <a:gd name="connsiteX20" fmla="*/ 64870 w 295593"/>
                    <a:gd name="connsiteY20" fmla="*/ 228289 h 310584"/>
                    <a:gd name="connsiteX21" fmla="*/ 118323 w 295593"/>
                    <a:gd name="connsiteY21" fmla="*/ 263728 h 310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5593" h="310584">
                      <a:moveTo>
                        <a:pt x="0" y="232490"/>
                      </a:moveTo>
                      <a:cubicBezTo>
                        <a:pt x="0" y="186243"/>
                        <a:pt x="37227" y="162186"/>
                        <a:pt x="96102" y="155580"/>
                      </a:cubicBezTo>
                      <a:lnTo>
                        <a:pt x="231872" y="141146"/>
                      </a:lnTo>
                      <a:lnTo>
                        <a:pt x="231872" y="123731"/>
                      </a:lnTo>
                      <a:cubicBezTo>
                        <a:pt x="231872" y="74469"/>
                        <a:pt x="210261" y="57054"/>
                        <a:pt x="153181" y="57054"/>
                      </a:cubicBezTo>
                      <a:cubicBezTo>
                        <a:pt x="96102" y="57054"/>
                        <a:pt x="70901" y="75079"/>
                        <a:pt x="70901" y="118956"/>
                      </a:cubicBezTo>
                      <a:lnTo>
                        <a:pt x="70901" y="121361"/>
                      </a:lnTo>
                      <a:lnTo>
                        <a:pt x="6641" y="121361"/>
                      </a:lnTo>
                      <a:lnTo>
                        <a:pt x="6641" y="118956"/>
                      </a:lnTo>
                      <a:cubicBezTo>
                        <a:pt x="6641" y="51058"/>
                        <a:pt x="63110" y="0"/>
                        <a:pt x="158028" y="0"/>
                      </a:cubicBezTo>
                      <a:cubicBezTo>
                        <a:pt x="252945" y="0"/>
                        <a:pt x="295593" y="51668"/>
                        <a:pt x="295593" y="123157"/>
                      </a:cubicBezTo>
                      <a:lnTo>
                        <a:pt x="295593" y="304589"/>
                      </a:lnTo>
                      <a:lnTo>
                        <a:pt x="236144" y="304589"/>
                      </a:lnTo>
                      <a:lnTo>
                        <a:pt x="236144" y="230084"/>
                      </a:lnTo>
                      <a:lnTo>
                        <a:pt x="231944" y="230084"/>
                      </a:lnTo>
                      <a:cubicBezTo>
                        <a:pt x="216328" y="280568"/>
                        <a:pt x="168869" y="310585"/>
                        <a:pt x="100984" y="310585"/>
                      </a:cubicBezTo>
                      <a:cubicBezTo>
                        <a:pt x="39130" y="310585"/>
                        <a:pt x="72" y="281752"/>
                        <a:pt x="72" y="232490"/>
                      </a:cubicBezTo>
                      <a:close/>
                      <a:moveTo>
                        <a:pt x="118323" y="263764"/>
                      </a:moveTo>
                      <a:cubicBezTo>
                        <a:pt x="186209" y="263764"/>
                        <a:pt x="231872" y="238522"/>
                        <a:pt x="231872" y="179637"/>
                      </a:cubicBezTo>
                      <a:lnTo>
                        <a:pt x="114733" y="192850"/>
                      </a:lnTo>
                      <a:cubicBezTo>
                        <a:pt x="81096" y="197051"/>
                        <a:pt x="64870" y="204878"/>
                        <a:pt x="64870" y="228289"/>
                      </a:cubicBezTo>
                      <a:cubicBezTo>
                        <a:pt x="64870" y="251699"/>
                        <a:pt x="81096" y="263728"/>
                        <a:pt x="118323" y="263728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0" name="Forma Livre 129">
                  <a:extLst>
                    <a:ext uri="{FF2B5EF4-FFF2-40B4-BE49-F238E27FC236}">
                      <a16:creationId xmlns:a16="http://schemas.microsoft.com/office/drawing/2014/main" id="{55E15E83-B3F0-9C2C-63DB-585EBDCB0D4A}"/>
                    </a:ext>
                  </a:extLst>
                </p:cNvPr>
                <p:cNvSpPr/>
                <p:nvPr/>
              </p:nvSpPr>
              <p:spPr>
                <a:xfrm>
                  <a:off x="7677104" y="5996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402539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402539 h 402539"/>
                    <a:gd name="connsiteX4" fmla="*/ 0 w 64869"/>
                    <a:gd name="connsiteY4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9" h="402539">
                      <a:moveTo>
                        <a:pt x="0" y="402539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1" name="Forma Livre 130">
                  <a:extLst>
                    <a:ext uri="{FF2B5EF4-FFF2-40B4-BE49-F238E27FC236}">
                      <a16:creationId xmlns:a16="http://schemas.microsoft.com/office/drawing/2014/main" id="{546AE067-2E63-EB02-0E7A-D77FE415F5F7}"/>
                    </a:ext>
                  </a:extLst>
                </p:cNvPr>
                <p:cNvSpPr/>
                <p:nvPr/>
              </p:nvSpPr>
              <p:spPr>
                <a:xfrm>
                  <a:off x="2794537" y="560812"/>
                  <a:ext cx="350842" cy="414532"/>
                </a:xfrm>
                <a:custGeom>
                  <a:avLst/>
                  <a:gdLst>
                    <a:gd name="connsiteX0" fmla="*/ 610 w 350842"/>
                    <a:gd name="connsiteY0" fmla="*/ 276941 h 414532"/>
                    <a:gd name="connsiteX1" fmla="*/ 610 w 350842"/>
                    <a:gd name="connsiteY1" fmla="*/ 273351 h 414532"/>
                    <a:gd name="connsiteX2" fmla="*/ 65480 w 350842"/>
                    <a:gd name="connsiteY2" fmla="*/ 273351 h 414532"/>
                    <a:gd name="connsiteX3" fmla="*/ 65480 w 350842"/>
                    <a:gd name="connsiteY3" fmla="*/ 282973 h 414532"/>
                    <a:gd name="connsiteX4" fmla="*/ 182009 w 350842"/>
                    <a:gd name="connsiteY4" fmla="*/ 355072 h 414532"/>
                    <a:gd name="connsiteX5" fmla="*/ 285936 w 350842"/>
                    <a:gd name="connsiteY5" fmla="*/ 300388 h 414532"/>
                    <a:gd name="connsiteX6" fmla="*/ 214461 w 350842"/>
                    <a:gd name="connsiteY6" fmla="*/ 242723 h 414532"/>
                    <a:gd name="connsiteX7" fmla="*/ 115954 w 350842"/>
                    <a:gd name="connsiteY7" fmla="*/ 226494 h 414532"/>
                    <a:gd name="connsiteX8" fmla="*/ 0 w 350842"/>
                    <a:gd name="connsiteY8" fmla="*/ 117161 h 414532"/>
                    <a:gd name="connsiteX9" fmla="*/ 172998 w 350842"/>
                    <a:gd name="connsiteY9" fmla="*/ 0 h 414532"/>
                    <a:gd name="connsiteX10" fmla="*/ 344201 w 350842"/>
                    <a:gd name="connsiteY10" fmla="*/ 137591 h 414532"/>
                    <a:gd name="connsiteX11" fmla="*/ 344201 w 350842"/>
                    <a:gd name="connsiteY11" fmla="*/ 141181 h 414532"/>
                    <a:gd name="connsiteX12" fmla="*/ 279941 w 350842"/>
                    <a:gd name="connsiteY12" fmla="*/ 141181 h 414532"/>
                    <a:gd name="connsiteX13" fmla="*/ 279941 w 350842"/>
                    <a:gd name="connsiteY13" fmla="*/ 133354 h 414532"/>
                    <a:gd name="connsiteX14" fmla="*/ 167003 w 350842"/>
                    <a:gd name="connsiteY14" fmla="*/ 59460 h 414532"/>
                    <a:gd name="connsiteX15" fmla="*/ 64906 w 350842"/>
                    <a:gd name="connsiteY15" fmla="*/ 113534 h 414532"/>
                    <a:gd name="connsiteX16" fmla="*/ 132791 w 350842"/>
                    <a:gd name="connsiteY16" fmla="*/ 170014 h 414532"/>
                    <a:gd name="connsiteX17" fmla="*/ 230688 w 350842"/>
                    <a:gd name="connsiteY17" fmla="*/ 186818 h 414532"/>
                    <a:gd name="connsiteX18" fmla="*/ 350842 w 350842"/>
                    <a:gd name="connsiteY18" fmla="*/ 296761 h 414532"/>
                    <a:gd name="connsiteX19" fmla="*/ 182044 w 350842"/>
                    <a:gd name="connsiteY19" fmla="*/ 414532 h 414532"/>
                    <a:gd name="connsiteX20" fmla="*/ 646 w 350842"/>
                    <a:gd name="connsiteY20" fmla="*/ 276941 h 41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50842" h="414532">
                      <a:moveTo>
                        <a:pt x="610" y="276941"/>
                      </a:moveTo>
                      <a:lnTo>
                        <a:pt x="610" y="273351"/>
                      </a:lnTo>
                      <a:lnTo>
                        <a:pt x="65480" y="273351"/>
                      </a:lnTo>
                      <a:lnTo>
                        <a:pt x="65480" y="282973"/>
                      </a:lnTo>
                      <a:cubicBezTo>
                        <a:pt x="65480" y="331051"/>
                        <a:pt x="93697" y="355072"/>
                        <a:pt x="182009" y="355072"/>
                      </a:cubicBezTo>
                      <a:cubicBezTo>
                        <a:pt x="258904" y="355072"/>
                        <a:pt x="285936" y="338268"/>
                        <a:pt x="285936" y="300388"/>
                      </a:cubicBezTo>
                      <a:cubicBezTo>
                        <a:pt x="285936" y="265523"/>
                        <a:pt x="265510" y="252310"/>
                        <a:pt x="214461" y="242723"/>
                      </a:cubicBezTo>
                      <a:lnTo>
                        <a:pt x="115954" y="226494"/>
                      </a:lnTo>
                      <a:cubicBezTo>
                        <a:pt x="48069" y="214465"/>
                        <a:pt x="0" y="183227"/>
                        <a:pt x="0" y="117161"/>
                      </a:cubicBezTo>
                      <a:cubicBezTo>
                        <a:pt x="0" y="58885"/>
                        <a:pt x="48069" y="0"/>
                        <a:pt x="172998" y="0"/>
                      </a:cubicBezTo>
                      <a:cubicBezTo>
                        <a:pt x="290747" y="0"/>
                        <a:pt x="344201" y="58885"/>
                        <a:pt x="344201" y="137591"/>
                      </a:cubicBezTo>
                      <a:lnTo>
                        <a:pt x="344201" y="141181"/>
                      </a:lnTo>
                      <a:lnTo>
                        <a:pt x="279941" y="141181"/>
                      </a:lnTo>
                      <a:lnTo>
                        <a:pt x="279941" y="133354"/>
                      </a:lnTo>
                      <a:cubicBezTo>
                        <a:pt x="279941" y="84091"/>
                        <a:pt x="250504" y="59460"/>
                        <a:pt x="167003" y="59460"/>
                      </a:cubicBezTo>
                      <a:cubicBezTo>
                        <a:pt x="93697" y="59460"/>
                        <a:pt x="64906" y="77485"/>
                        <a:pt x="64906" y="113534"/>
                      </a:cubicBezTo>
                      <a:cubicBezTo>
                        <a:pt x="64906" y="149583"/>
                        <a:pt x="85332" y="159817"/>
                        <a:pt x="132791" y="170014"/>
                      </a:cubicBezTo>
                      <a:lnTo>
                        <a:pt x="230688" y="186818"/>
                      </a:lnTo>
                      <a:cubicBezTo>
                        <a:pt x="311174" y="201252"/>
                        <a:pt x="350842" y="237876"/>
                        <a:pt x="350842" y="296761"/>
                      </a:cubicBezTo>
                      <a:cubicBezTo>
                        <a:pt x="350842" y="355647"/>
                        <a:pt x="300978" y="414532"/>
                        <a:pt x="182044" y="414532"/>
                      </a:cubicBezTo>
                      <a:cubicBezTo>
                        <a:pt x="63111" y="414532"/>
                        <a:pt x="646" y="361679"/>
                        <a:pt x="646" y="276941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" name="Forma Livre 131">
                  <a:extLst>
                    <a:ext uri="{FF2B5EF4-FFF2-40B4-BE49-F238E27FC236}">
                      <a16:creationId xmlns:a16="http://schemas.microsoft.com/office/drawing/2014/main" id="{B2AED309-FE15-FF00-81DB-2AB4587CAE04}"/>
                    </a:ext>
                  </a:extLst>
                </p:cNvPr>
                <p:cNvSpPr/>
                <p:nvPr/>
              </p:nvSpPr>
              <p:spPr>
                <a:xfrm>
                  <a:off x="3161641" y="670683"/>
                  <a:ext cx="353247" cy="400780"/>
                </a:xfrm>
                <a:custGeom>
                  <a:avLst/>
                  <a:gdLst>
                    <a:gd name="connsiteX0" fmla="*/ 35397 w 353247"/>
                    <a:gd name="connsiteY0" fmla="*/ 400780 h 400780"/>
                    <a:gd name="connsiteX1" fmla="*/ 35397 w 353247"/>
                    <a:gd name="connsiteY1" fmla="*/ 341895 h 400780"/>
                    <a:gd name="connsiteX2" fmla="*/ 93661 w 353247"/>
                    <a:gd name="connsiteY2" fmla="*/ 341895 h 400780"/>
                    <a:gd name="connsiteX3" fmla="*/ 139935 w 353247"/>
                    <a:gd name="connsiteY3" fmla="*/ 314247 h 400780"/>
                    <a:gd name="connsiteX4" fmla="*/ 147151 w 353247"/>
                    <a:gd name="connsiteY4" fmla="*/ 298628 h 400780"/>
                    <a:gd name="connsiteX5" fmla="*/ 0 w 353247"/>
                    <a:gd name="connsiteY5" fmla="*/ 36 h 400780"/>
                    <a:gd name="connsiteX6" fmla="*/ 72696 w 353247"/>
                    <a:gd name="connsiteY6" fmla="*/ 36 h 400780"/>
                    <a:gd name="connsiteX7" fmla="*/ 148981 w 353247"/>
                    <a:gd name="connsiteY7" fmla="*/ 158632 h 400780"/>
                    <a:gd name="connsiteX8" fmla="*/ 178419 w 353247"/>
                    <a:gd name="connsiteY8" fmla="*/ 230120 h 400780"/>
                    <a:gd name="connsiteX9" fmla="*/ 183229 w 353247"/>
                    <a:gd name="connsiteY9" fmla="*/ 230120 h 400780"/>
                    <a:gd name="connsiteX10" fmla="*/ 211482 w 353247"/>
                    <a:gd name="connsiteY10" fmla="*/ 158021 h 400780"/>
                    <a:gd name="connsiteX11" fmla="*/ 281772 w 353247"/>
                    <a:gd name="connsiteY11" fmla="*/ 0 h 400780"/>
                    <a:gd name="connsiteX12" fmla="*/ 353247 w 353247"/>
                    <a:gd name="connsiteY12" fmla="*/ 0 h 400780"/>
                    <a:gd name="connsiteX13" fmla="*/ 197661 w 353247"/>
                    <a:gd name="connsiteY13" fmla="*/ 331051 h 400780"/>
                    <a:gd name="connsiteX14" fmla="*/ 78116 w 353247"/>
                    <a:gd name="connsiteY14" fmla="*/ 400744 h 400780"/>
                    <a:gd name="connsiteX15" fmla="*/ 35468 w 353247"/>
                    <a:gd name="connsiteY15" fmla="*/ 400744 h 400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53247" h="400780">
                      <a:moveTo>
                        <a:pt x="35397" y="400780"/>
                      </a:moveTo>
                      <a:lnTo>
                        <a:pt x="35397" y="341895"/>
                      </a:lnTo>
                      <a:lnTo>
                        <a:pt x="93661" y="341895"/>
                      </a:lnTo>
                      <a:cubicBezTo>
                        <a:pt x="120083" y="341895"/>
                        <a:pt x="130888" y="334678"/>
                        <a:pt x="139935" y="314247"/>
                      </a:cubicBezTo>
                      <a:lnTo>
                        <a:pt x="147151" y="298628"/>
                      </a:lnTo>
                      <a:lnTo>
                        <a:pt x="0" y="36"/>
                      </a:lnTo>
                      <a:lnTo>
                        <a:pt x="72696" y="36"/>
                      </a:lnTo>
                      <a:lnTo>
                        <a:pt x="148981" y="158632"/>
                      </a:lnTo>
                      <a:lnTo>
                        <a:pt x="178419" y="230120"/>
                      </a:lnTo>
                      <a:lnTo>
                        <a:pt x="183229" y="230120"/>
                      </a:lnTo>
                      <a:lnTo>
                        <a:pt x="211482" y="158021"/>
                      </a:lnTo>
                      <a:lnTo>
                        <a:pt x="281772" y="0"/>
                      </a:lnTo>
                      <a:lnTo>
                        <a:pt x="353247" y="0"/>
                      </a:lnTo>
                      <a:lnTo>
                        <a:pt x="197661" y="331051"/>
                      </a:lnTo>
                      <a:cubicBezTo>
                        <a:pt x="173034" y="384515"/>
                        <a:pt x="139396" y="400744"/>
                        <a:pt x="78116" y="400744"/>
                      </a:cubicBezTo>
                      <a:lnTo>
                        <a:pt x="35468" y="400744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" name="Forma Livre 132">
                  <a:extLst>
                    <a:ext uri="{FF2B5EF4-FFF2-40B4-BE49-F238E27FC236}">
                      <a16:creationId xmlns:a16="http://schemas.microsoft.com/office/drawing/2014/main" id="{AFEB5CFE-AF88-1B4C-B612-91A06005D2D0}"/>
                    </a:ext>
                  </a:extLst>
                </p:cNvPr>
                <p:cNvSpPr/>
                <p:nvPr/>
              </p:nvSpPr>
              <p:spPr>
                <a:xfrm>
                  <a:off x="3546587" y="664723"/>
                  <a:ext cx="528004" cy="304588"/>
                </a:xfrm>
                <a:custGeom>
                  <a:avLst/>
                  <a:gdLst>
                    <a:gd name="connsiteX0" fmla="*/ 36 w 528004"/>
                    <a:gd name="connsiteY0" fmla="*/ 304589 h 304588"/>
                    <a:gd name="connsiteX1" fmla="*/ 36 w 528004"/>
                    <a:gd name="connsiteY1" fmla="*/ 5996 h 304588"/>
                    <a:gd name="connsiteX2" fmla="*/ 59485 w 528004"/>
                    <a:gd name="connsiteY2" fmla="*/ 5996 h 304588"/>
                    <a:gd name="connsiteX3" fmla="*/ 59485 w 528004"/>
                    <a:gd name="connsiteY3" fmla="*/ 96120 h 304588"/>
                    <a:gd name="connsiteX4" fmla="*/ 63075 w 528004"/>
                    <a:gd name="connsiteY4" fmla="*/ 96120 h 304588"/>
                    <a:gd name="connsiteX5" fmla="*/ 177808 w 528004"/>
                    <a:gd name="connsiteY5" fmla="*/ 0 h 304588"/>
                    <a:gd name="connsiteX6" fmla="*/ 290747 w 528004"/>
                    <a:gd name="connsiteY6" fmla="*/ 98525 h 304588"/>
                    <a:gd name="connsiteX7" fmla="*/ 294337 w 528004"/>
                    <a:gd name="connsiteY7" fmla="*/ 98525 h 304588"/>
                    <a:gd name="connsiteX8" fmla="*/ 411476 w 528004"/>
                    <a:gd name="connsiteY8" fmla="*/ 0 h 304588"/>
                    <a:gd name="connsiteX9" fmla="*/ 528004 w 528004"/>
                    <a:gd name="connsiteY9" fmla="*/ 124952 h 304588"/>
                    <a:gd name="connsiteX10" fmla="*/ 528004 w 528004"/>
                    <a:gd name="connsiteY10" fmla="*/ 304589 h 304588"/>
                    <a:gd name="connsiteX11" fmla="*/ 463745 w 528004"/>
                    <a:gd name="connsiteY11" fmla="*/ 304589 h 304588"/>
                    <a:gd name="connsiteX12" fmla="*/ 463745 w 528004"/>
                    <a:gd name="connsiteY12" fmla="*/ 142366 h 304588"/>
                    <a:gd name="connsiteX13" fmla="*/ 382649 w 528004"/>
                    <a:gd name="connsiteY13" fmla="*/ 58239 h 304588"/>
                    <a:gd name="connsiteX14" fmla="*/ 296132 w 528004"/>
                    <a:gd name="connsiteY14" fmla="*/ 156765 h 304588"/>
                    <a:gd name="connsiteX15" fmla="*/ 296132 w 528004"/>
                    <a:gd name="connsiteY15" fmla="*/ 304553 h 304588"/>
                    <a:gd name="connsiteX16" fmla="*/ 231872 w 528004"/>
                    <a:gd name="connsiteY16" fmla="*/ 304553 h 304588"/>
                    <a:gd name="connsiteX17" fmla="*/ 231872 w 528004"/>
                    <a:gd name="connsiteY17" fmla="*/ 142330 h 304588"/>
                    <a:gd name="connsiteX18" fmla="*/ 151387 w 528004"/>
                    <a:gd name="connsiteY18" fmla="*/ 58203 h 304588"/>
                    <a:gd name="connsiteX19" fmla="*/ 64870 w 528004"/>
                    <a:gd name="connsiteY19" fmla="*/ 156729 h 304588"/>
                    <a:gd name="connsiteX20" fmla="*/ 64870 w 528004"/>
                    <a:gd name="connsiteY20" fmla="*/ 304517 h 304588"/>
                    <a:gd name="connsiteX21" fmla="*/ 0 w 528004"/>
                    <a:gd name="connsiteY21" fmla="*/ 304517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28004" h="304588">
                      <a:moveTo>
                        <a:pt x="36" y="304589"/>
                      </a:moveTo>
                      <a:lnTo>
                        <a:pt x="36" y="5996"/>
                      </a:lnTo>
                      <a:lnTo>
                        <a:pt x="59485" y="5996"/>
                      </a:lnTo>
                      <a:lnTo>
                        <a:pt x="59485" y="96120"/>
                      </a:lnTo>
                      <a:lnTo>
                        <a:pt x="63075" y="96120"/>
                      </a:lnTo>
                      <a:cubicBezTo>
                        <a:pt x="70901" y="46247"/>
                        <a:pt x="103318" y="0"/>
                        <a:pt x="177808" y="0"/>
                      </a:cubicBezTo>
                      <a:cubicBezTo>
                        <a:pt x="245694" y="0"/>
                        <a:pt x="282347" y="41471"/>
                        <a:pt x="290747" y="98525"/>
                      </a:cubicBezTo>
                      <a:lnTo>
                        <a:pt x="294337" y="98525"/>
                      </a:lnTo>
                      <a:cubicBezTo>
                        <a:pt x="302163" y="47467"/>
                        <a:pt x="335800" y="0"/>
                        <a:pt x="411476" y="0"/>
                      </a:cubicBezTo>
                      <a:cubicBezTo>
                        <a:pt x="487151" y="0"/>
                        <a:pt x="528004" y="52853"/>
                        <a:pt x="528004" y="124952"/>
                      </a:cubicBezTo>
                      <a:lnTo>
                        <a:pt x="528004" y="304589"/>
                      </a:lnTo>
                      <a:lnTo>
                        <a:pt x="463745" y="304589"/>
                      </a:lnTo>
                      <a:lnTo>
                        <a:pt x="463745" y="142366"/>
                      </a:lnTo>
                      <a:cubicBezTo>
                        <a:pt x="463745" y="83481"/>
                        <a:pt x="440303" y="58239"/>
                        <a:pt x="382649" y="58239"/>
                      </a:cubicBezTo>
                      <a:cubicBezTo>
                        <a:pt x="318964" y="58239"/>
                        <a:pt x="296132" y="90698"/>
                        <a:pt x="296132" y="156765"/>
                      </a:cubicBezTo>
                      <a:lnTo>
                        <a:pt x="296132" y="304553"/>
                      </a:lnTo>
                      <a:lnTo>
                        <a:pt x="231872" y="304553"/>
                      </a:lnTo>
                      <a:lnTo>
                        <a:pt x="231872" y="142330"/>
                      </a:lnTo>
                      <a:cubicBezTo>
                        <a:pt x="231872" y="83445"/>
                        <a:pt x="209041" y="58203"/>
                        <a:pt x="151387" y="58203"/>
                      </a:cubicBezTo>
                      <a:cubicBezTo>
                        <a:pt x="87127" y="58203"/>
                        <a:pt x="64870" y="90662"/>
                        <a:pt x="64870" y="156729"/>
                      </a:cubicBezTo>
                      <a:lnTo>
                        <a:pt x="64870" y="304517"/>
                      </a:lnTo>
                      <a:lnTo>
                        <a:pt x="0" y="304517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" name="Forma Livre 133">
                  <a:extLst>
                    <a:ext uri="{FF2B5EF4-FFF2-40B4-BE49-F238E27FC236}">
                      <a16:creationId xmlns:a16="http://schemas.microsoft.com/office/drawing/2014/main" id="{90320BE5-36A4-0AF7-7C5A-392445CDDDB4}"/>
                    </a:ext>
                  </a:extLst>
                </p:cNvPr>
                <p:cNvSpPr/>
                <p:nvPr/>
              </p:nvSpPr>
              <p:spPr>
                <a:xfrm>
                  <a:off x="4132928" y="664687"/>
                  <a:ext cx="333969" cy="406776"/>
                </a:xfrm>
                <a:custGeom>
                  <a:avLst/>
                  <a:gdLst>
                    <a:gd name="connsiteX0" fmla="*/ 0 w 333969"/>
                    <a:gd name="connsiteY0" fmla="*/ 406776 h 406776"/>
                    <a:gd name="connsiteX1" fmla="*/ 0 w 333969"/>
                    <a:gd name="connsiteY1" fmla="*/ 6032 h 406776"/>
                    <a:gd name="connsiteX2" fmla="*/ 59449 w 333969"/>
                    <a:gd name="connsiteY2" fmla="*/ 6032 h 406776"/>
                    <a:gd name="connsiteX3" fmla="*/ 59449 w 333969"/>
                    <a:gd name="connsiteY3" fmla="*/ 88939 h 406776"/>
                    <a:gd name="connsiteX4" fmla="*/ 64870 w 333969"/>
                    <a:gd name="connsiteY4" fmla="*/ 88939 h 406776"/>
                    <a:gd name="connsiteX5" fmla="*/ 189224 w 333969"/>
                    <a:gd name="connsiteY5" fmla="*/ 0 h 406776"/>
                    <a:gd name="connsiteX6" fmla="*/ 333970 w 333969"/>
                    <a:gd name="connsiteY6" fmla="*/ 155616 h 406776"/>
                    <a:gd name="connsiteX7" fmla="*/ 189799 w 333969"/>
                    <a:gd name="connsiteY7" fmla="*/ 310621 h 406776"/>
                    <a:gd name="connsiteX8" fmla="*/ 67275 w 333969"/>
                    <a:gd name="connsiteY8" fmla="*/ 220497 h 406776"/>
                    <a:gd name="connsiteX9" fmla="*/ 64870 w 333969"/>
                    <a:gd name="connsiteY9" fmla="*/ 220497 h 406776"/>
                    <a:gd name="connsiteX10" fmla="*/ 64870 w 333969"/>
                    <a:gd name="connsiteY10" fmla="*/ 406740 h 406776"/>
                    <a:gd name="connsiteX11" fmla="*/ 0 w 333969"/>
                    <a:gd name="connsiteY11" fmla="*/ 406740 h 406776"/>
                    <a:gd name="connsiteX12" fmla="*/ 167613 w 333969"/>
                    <a:gd name="connsiteY12" fmla="*/ 251771 h 406776"/>
                    <a:gd name="connsiteX13" fmla="*/ 269136 w 333969"/>
                    <a:gd name="connsiteY13" fmla="*/ 155651 h 406776"/>
                    <a:gd name="connsiteX14" fmla="*/ 168834 w 333969"/>
                    <a:gd name="connsiteY14" fmla="*/ 59532 h 406776"/>
                    <a:gd name="connsiteX15" fmla="*/ 64906 w 333969"/>
                    <a:gd name="connsiteY15" fmla="*/ 155041 h 406776"/>
                    <a:gd name="connsiteX16" fmla="*/ 64906 w 333969"/>
                    <a:gd name="connsiteY16" fmla="*/ 160463 h 406776"/>
                    <a:gd name="connsiteX17" fmla="*/ 167613 w 333969"/>
                    <a:gd name="connsiteY17" fmla="*/ 251771 h 406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33969" h="406776">
                      <a:moveTo>
                        <a:pt x="0" y="406776"/>
                      </a:moveTo>
                      <a:lnTo>
                        <a:pt x="0" y="6032"/>
                      </a:lnTo>
                      <a:lnTo>
                        <a:pt x="59449" y="6032"/>
                      </a:lnTo>
                      <a:lnTo>
                        <a:pt x="59449" y="88939"/>
                      </a:lnTo>
                      <a:lnTo>
                        <a:pt x="64870" y="88939"/>
                      </a:lnTo>
                      <a:cubicBezTo>
                        <a:pt x="76896" y="33680"/>
                        <a:pt x="118934" y="0"/>
                        <a:pt x="189224" y="0"/>
                      </a:cubicBezTo>
                      <a:cubicBezTo>
                        <a:pt x="281736" y="0"/>
                        <a:pt x="333970" y="63086"/>
                        <a:pt x="333970" y="155616"/>
                      </a:cubicBezTo>
                      <a:cubicBezTo>
                        <a:pt x="333970" y="248145"/>
                        <a:pt x="282921" y="310621"/>
                        <a:pt x="189799" y="310621"/>
                      </a:cubicBezTo>
                      <a:cubicBezTo>
                        <a:pt x="122524" y="310621"/>
                        <a:pt x="79265" y="275182"/>
                        <a:pt x="67275" y="220497"/>
                      </a:cubicBezTo>
                      <a:lnTo>
                        <a:pt x="64870" y="220497"/>
                      </a:lnTo>
                      <a:lnTo>
                        <a:pt x="64870" y="406740"/>
                      </a:lnTo>
                      <a:lnTo>
                        <a:pt x="0" y="406740"/>
                      </a:lnTo>
                      <a:close/>
                      <a:moveTo>
                        <a:pt x="167613" y="251771"/>
                      </a:moveTo>
                      <a:cubicBezTo>
                        <a:pt x="231872" y="251771"/>
                        <a:pt x="269136" y="227140"/>
                        <a:pt x="269136" y="155651"/>
                      </a:cubicBezTo>
                      <a:cubicBezTo>
                        <a:pt x="269136" y="84163"/>
                        <a:pt x="231298" y="59532"/>
                        <a:pt x="168834" y="59532"/>
                      </a:cubicBezTo>
                      <a:cubicBezTo>
                        <a:pt x="102169" y="59532"/>
                        <a:pt x="64906" y="90770"/>
                        <a:pt x="64906" y="155041"/>
                      </a:cubicBezTo>
                      <a:lnTo>
                        <a:pt x="64906" y="160463"/>
                      </a:lnTo>
                      <a:cubicBezTo>
                        <a:pt x="64906" y="221754"/>
                        <a:pt x="103964" y="251771"/>
                        <a:pt x="167613" y="251771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" name="Forma Livre 134">
                  <a:extLst>
                    <a:ext uri="{FF2B5EF4-FFF2-40B4-BE49-F238E27FC236}">
                      <a16:creationId xmlns:a16="http://schemas.microsoft.com/office/drawing/2014/main" id="{8E56BB51-5378-AF8F-9784-8A69B1929552}"/>
                    </a:ext>
                  </a:extLst>
                </p:cNvPr>
                <p:cNvSpPr/>
                <p:nvPr/>
              </p:nvSpPr>
              <p:spPr>
                <a:xfrm>
                  <a:off x="4498775" y="664687"/>
                  <a:ext cx="332174" cy="310620"/>
                </a:xfrm>
                <a:custGeom>
                  <a:avLst/>
                  <a:gdLst>
                    <a:gd name="connsiteX0" fmla="*/ 0 w 332174"/>
                    <a:gd name="connsiteY0" fmla="*/ 155616 h 310620"/>
                    <a:gd name="connsiteX1" fmla="*/ 165782 w 332174"/>
                    <a:gd name="connsiteY1" fmla="*/ 0 h 310620"/>
                    <a:gd name="connsiteX2" fmla="*/ 332175 w 332174"/>
                    <a:gd name="connsiteY2" fmla="*/ 155616 h 310620"/>
                    <a:gd name="connsiteX3" fmla="*/ 165782 w 332174"/>
                    <a:gd name="connsiteY3" fmla="*/ 310621 h 310620"/>
                    <a:gd name="connsiteX4" fmla="*/ 0 w 332174"/>
                    <a:gd name="connsiteY4" fmla="*/ 155616 h 310620"/>
                    <a:gd name="connsiteX5" fmla="*/ 268490 w 332174"/>
                    <a:gd name="connsiteY5" fmla="*/ 155616 h 310620"/>
                    <a:gd name="connsiteX6" fmla="*/ 165782 w 332174"/>
                    <a:gd name="connsiteY6" fmla="*/ 57090 h 310620"/>
                    <a:gd name="connsiteX7" fmla="*/ 63685 w 332174"/>
                    <a:gd name="connsiteY7" fmla="*/ 155616 h 310620"/>
                    <a:gd name="connsiteX8" fmla="*/ 165782 w 332174"/>
                    <a:gd name="connsiteY8" fmla="*/ 252956 h 310620"/>
                    <a:gd name="connsiteX9" fmla="*/ 268490 w 332174"/>
                    <a:gd name="connsiteY9" fmla="*/ 155616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2174" h="310620">
                      <a:moveTo>
                        <a:pt x="0" y="155616"/>
                      </a:moveTo>
                      <a:cubicBezTo>
                        <a:pt x="0" y="62476"/>
                        <a:pt x="66665" y="0"/>
                        <a:pt x="165782" y="0"/>
                      </a:cubicBezTo>
                      <a:cubicBezTo>
                        <a:pt x="264900" y="0"/>
                        <a:pt x="332175" y="62476"/>
                        <a:pt x="332175" y="155616"/>
                      </a:cubicBezTo>
                      <a:cubicBezTo>
                        <a:pt x="332175" y="248755"/>
                        <a:pt x="265510" y="310621"/>
                        <a:pt x="165782" y="310621"/>
                      </a:cubicBezTo>
                      <a:cubicBezTo>
                        <a:pt x="66054" y="310621"/>
                        <a:pt x="0" y="247534"/>
                        <a:pt x="0" y="155616"/>
                      </a:cubicBezTo>
                      <a:close/>
                      <a:moveTo>
                        <a:pt x="268490" y="155616"/>
                      </a:moveTo>
                      <a:cubicBezTo>
                        <a:pt x="268490" y="91919"/>
                        <a:pt x="238442" y="57090"/>
                        <a:pt x="165782" y="57090"/>
                      </a:cubicBezTo>
                      <a:cubicBezTo>
                        <a:pt x="93122" y="57090"/>
                        <a:pt x="63685" y="91955"/>
                        <a:pt x="63685" y="155616"/>
                      </a:cubicBezTo>
                      <a:cubicBezTo>
                        <a:pt x="63685" y="219277"/>
                        <a:pt x="93733" y="252956"/>
                        <a:pt x="165782" y="252956"/>
                      </a:cubicBezTo>
                      <a:cubicBezTo>
                        <a:pt x="237832" y="252956"/>
                        <a:pt x="268490" y="218702"/>
                        <a:pt x="268490" y="155616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" name="Forma Livre 135">
                  <a:extLst>
                    <a:ext uri="{FF2B5EF4-FFF2-40B4-BE49-F238E27FC236}">
                      <a16:creationId xmlns:a16="http://schemas.microsoft.com/office/drawing/2014/main" id="{6F61B40F-3D3F-84BA-6A20-90D63899E319}"/>
                    </a:ext>
                  </a:extLst>
                </p:cNvPr>
                <p:cNvSpPr/>
                <p:nvPr/>
              </p:nvSpPr>
              <p:spPr>
                <a:xfrm>
                  <a:off x="4865162" y="664723"/>
                  <a:ext cx="293152" cy="310620"/>
                </a:xfrm>
                <a:custGeom>
                  <a:avLst/>
                  <a:gdLst>
                    <a:gd name="connsiteX0" fmla="*/ 3051 w 293152"/>
                    <a:gd name="connsiteY0" fmla="*/ 203657 h 310620"/>
                    <a:gd name="connsiteX1" fmla="*/ 3051 w 293152"/>
                    <a:gd name="connsiteY1" fmla="*/ 201862 h 310620"/>
                    <a:gd name="connsiteX2" fmla="*/ 67921 w 293152"/>
                    <a:gd name="connsiteY2" fmla="*/ 201862 h 310620"/>
                    <a:gd name="connsiteX3" fmla="*/ 67921 w 293152"/>
                    <a:gd name="connsiteY3" fmla="*/ 206674 h 310620"/>
                    <a:gd name="connsiteX4" fmla="*/ 153828 w 293152"/>
                    <a:gd name="connsiteY4" fmla="*/ 258342 h 310620"/>
                    <a:gd name="connsiteX5" fmla="*/ 229503 w 293152"/>
                    <a:gd name="connsiteY5" fmla="*/ 219887 h 310620"/>
                    <a:gd name="connsiteX6" fmla="*/ 172423 w 293152"/>
                    <a:gd name="connsiteY6" fmla="*/ 181432 h 310620"/>
                    <a:gd name="connsiteX7" fmla="*/ 90717 w 293152"/>
                    <a:gd name="connsiteY7" fmla="*/ 170624 h 310620"/>
                    <a:gd name="connsiteX8" fmla="*/ 0 w 293152"/>
                    <a:gd name="connsiteY8" fmla="*/ 89513 h 310620"/>
                    <a:gd name="connsiteX9" fmla="*/ 139360 w 293152"/>
                    <a:gd name="connsiteY9" fmla="*/ 0 h 310620"/>
                    <a:gd name="connsiteX10" fmla="*/ 285936 w 293152"/>
                    <a:gd name="connsiteY10" fmla="*/ 107538 h 310620"/>
                    <a:gd name="connsiteX11" fmla="*/ 285936 w 293152"/>
                    <a:gd name="connsiteY11" fmla="*/ 109333 h 310620"/>
                    <a:gd name="connsiteX12" fmla="*/ 221677 w 293152"/>
                    <a:gd name="connsiteY12" fmla="*/ 109333 h 310620"/>
                    <a:gd name="connsiteX13" fmla="*/ 221677 w 293152"/>
                    <a:gd name="connsiteY13" fmla="*/ 105742 h 310620"/>
                    <a:gd name="connsiteX14" fmla="*/ 137565 w 293152"/>
                    <a:gd name="connsiteY14" fmla="*/ 51668 h 310620"/>
                    <a:gd name="connsiteX15" fmla="*/ 63685 w 293152"/>
                    <a:gd name="connsiteY15" fmla="*/ 91919 h 310620"/>
                    <a:gd name="connsiteX16" fmla="*/ 120765 w 293152"/>
                    <a:gd name="connsiteY16" fmla="*/ 129763 h 310620"/>
                    <a:gd name="connsiteX17" fmla="*/ 189835 w 293152"/>
                    <a:gd name="connsiteY17" fmla="*/ 139386 h 310620"/>
                    <a:gd name="connsiteX18" fmla="*/ 293152 w 293152"/>
                    <a:gd name="connsiteY18" fmla="*/ 221682 h 310620"/>
                    <a:gd name="connsiteX19" fmla="*/ 153792 w 293152"/>
                    <a:gd name="connsiteY19" fmla="*/ 310621 h 310620"/>
                    <a:gd name="connsiteX20" fmla="*/ 3015 w 293152"/>
                    <a:gd name="connsiteY20" fmla="*/ 203693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3152" h="310620">
                      <a:moveTo>
                        <a:pt x="3051" y="203657"/>
                      </a:moveTo>
                      <a:lnTo>
                        <a:pt x="3051" y="201862"/>
                      </a:lnTo>
                      <a:lnTo>
                        <a:pt x="67921" y="201862"/>
                      </a:lnTo>
                      <a:lnTo>
                        <a:pt x="67921" y="206674"/>
                      </a:lnTo>
                      <a:cubicBezTo>
                        <a:pt x="67921" y="245739"/>
                        <a:pt x="91363" y="258342"/>
                        <a:pt x="153828" y="258342"/>
                      </a:cubicBezTo>
                      <a:cubicBezTo>
                        <a:pt x="212092" y="258342"/>
                        <a:pt x="229503" y="246313"/>
                        <a:pt x="229503" y="219887"/>
                      </a:cubicBezTo>
                      <a:cubicBezTo>
                        <a:pt x="229503" y="195255"/>
                        <a:pt x="215072" y="187428"/>
                        <a:pt x="172423" y="181432"/>
                      </a:cubicBezTo>
                      <a:lnTo>
                        <a:pt x="90717" y="170624"/>
                      </a:lnTo>
                      <a:cubicBezTo>
                        <a:pt x="34248" y="163407"/>
                        <a:pt x="0" y="139386"/>
                        <a:pt x="0" y="89513"/>
                      </a:cubicBezTo>
                      <a:cubicBezTo>
                        <a:pt x="0" y="39640"/>
                        <a:pt x="47459" y="0"/>
                        <a:pt x="139360" y="0"/>
                      </a:cubicBezTo>
                      <a:cubicBezTo>
                        <a:pt x="231262" y="0"/>
                        <a:pt x="285936" y="36660"/>
                        <a:pt x="285936" y="107538"/>
                      </a:cubicBezTo>
                      <a:lnTo>
                        <a:pt x="285936" y="109333"/>
                      </a:lnTo>
                      <a:lnTo>
                        <a:pt x="221677" y="109333"/>
                      </a:lnTo>
                      <a:lnTo>
                        <a:pt x="221677" y="105742"/>
                      </a:lnTo>
                      <a:cubicBezTo>
                        <a:pt x="221677" y="70303"/>
                        <a:pt x="203656" y="51668"/>
                        <a:pt x="137565" y="51668"/>
                      </a:cubicBezTo>
                      <a:cubicBezTo>
                        <a:pt x="82891" y="51668"/>
                        <a:pt x="63685" y="63697"/>
                        <a:pt x="63685" y="91919"/>
                      </a:cubicBezTo>
                      <a:cubicBezTo>
                        <a:pt x="63685" y="115365"/>
                        <a:pt x="75711" y="123767"/>
                        <a:pt x="120765" y="129763"/>
                      </a:cubicBezTo>
                      <a:lnTo>
                        <a:pt x="189835" y="139386"/>
                      </a:lnTo>
                      <a:cubicBezTo>
                        <a:pt x="260735" y="148399"/>
                        <a:pt x="293152" y="172419"/>
                        <a:pt x="293152" y="221682"/>
                      </a:cubicBezTo>
                      <a:cubicBezTo>
                        <a:pt x="293152" y="277551"/>
                        <a:pt x="237903" y="310621"/>
                        <a:pt x="153792" y="310621"/>
                      </a:cubicBezTo>
                      <a:cubicBezTo>
                        <a:pt x="57690" y="310621"/>
                        <a:pt x="3015" y="272776"/>
                        <a:pt x="3015" y="203693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" name="Forma Livre 136">
                  <a:extLst>
                    <a:ext uri="{FF2B5EF4-FFF2-40B4-BE49-F238E27FC236}">
                      <a16:creationId xmlns:a16="http://schemas.microsoft.com/office/drawing/2014/main" id="{14CABB9E-EB11-21E9-51A0-7995F2E2D9AD}"/>
                    </a:ext>
                  </a:extLst>
                </p:cNvPr>
                <p:cNvSpPr/>
                <p:nvPr/>
              </p:nvSpPr>
              <p:spPr>
                <a:xfrm>
                  <a:off x="5205198" y="566772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69083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69083 h 402539"/>
                    <a:gd name="connsiteX4" fmla="*/ 0 w 64869"/>
                    <a:gd name="connsiteY4" fmla="*/ 69083 h 402539"/>
                    <a:gd name="connsiteX5" fmla="*/ 0 w 64869"/>
                    <a:gd name="connsiteY5" fmla="*/ 402539 h 402539"/>
                    <a:gd name="connsiteX6" fmla="*/ 0 w 64869"/>
                    <a:gd name="connsiteY6" fmla="*/ 103947 h 402539"/>
                    <a:gd name="connsiteX7" fmla="*/ 64870 w 64869"/>
                    <a:gd name="connsiteY7" fmla="*/ 103947 h 402539"/>
                    <a:gd name="connsiteX8" fmla="*/ 64870 w 64869"/>
                    <a:gd name="connsiteY8" fmla="*/ 402539 h 402539"/>
                    <a:gd name="connsiteX9" fmla="*/ 0 w 64869"/>
                    <a:gd name="connsiteY9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69" h="402539">
                      <a:moveTo>
                        <a:pt x="0" y="69083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69083"/>
                      </a:lnTo>
                      <a:lnTo>
                        <a:pt x="0" y="69083"/>
                      </a:lnTo>
                      <a:close/>
                      <a:moveTo>
                        <a:pt x="0" y="402539"/>
                      </a:moveTo>
                      <a:lnTo>
                        <a:pt x="0" y="103947"/>
                      </a:lnTo>
                      <a:lnTo>
                        <a:pt x="64870" y="103947"/>
                      </a:ln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8" name="Forma Livre 137">
                  <a:extLst>
                    <a:ext uri="{FF2B5EF4-FFF2-40B4-BE49-F238E27FC236}">
                      <a16:creationId xmlns:a16="http://schemas.microsoft.com/office/drawing/2014/main" id="{FB46E8AE-FEA6-2D9C-0E64-21419D2A0263}"/>
                    </a:ext>
                  </a:extLst>
                </p:cNvPr>
                <p:cNvSpPr/>
                <p:nvPr/>
              </p:nvSpPr>
              <p:spPr>
                <a:xfrm>
                  <a:off x="5329553" y="670719"/>
                  <a:ext cx="314153" cy="304624"/>
                </a:xfrm>
                <a:custGeom>
                  <a:avLst/>
                  <a:gdLst>
                    <a:gd name="connsiteX0" fmla="*/ 0 w 314153"/>
                    <a:gd name="connsiteY0" fmla="*/ 179637 h 304624"/>
                    <a:gd name="connsiteX1" fmla="*/ 0 w 314153"/>
                    <a:gd name="connsiteY1" fmla="*/ 0 h 304624"/>
                    <a:gd name="connsiteX2" fmla="*/ 64260 w 314153"/>
                    <a:gd name="connsiteY2" fmla="*/ 0 h 304624"/>
                    <a:gd name="connsiteX3" fmla="*/ 64260 w 314153"/>
                    <a:gd name="connsiteY3" fmla="*/ 162222 h 304624"/>
                    <a:gd name="connsiteX4" fmla="*/ 153181 w 314153"/>
                    <a:gd name="connsiteY4" fmla="*/ 246349 h 304624"/>
                    <a:gd name="connsiteX5" fmla="*/ 249894 w 314153"/>
                    <a:gd name="connsiteY5" fmla="*/ 147824 h 304624"/>
                    <a:gd name="connsiteX6" fmla="*/ 249894 w 314153"/>
                    <a:gd name="connsiteY6" fmla="*/ 36 h 304624"/>
                    <a:gd name="connsiteX7" fmla="*/ 314153 w 314153"/>
                    <a:gd name="connsiteY7" fmla="*/ 36 h 304624"/>
                    <a:gd name="connsiteX8" fmla="*/ 314153 w 314153"/>
                    <a:gd name="connsiteY8" fmla="*/ 298628 h 304624"/>
                    <a:gd name="connsiteX9" fmla="*/ 254704 w 314153"/>
                    <a:gd name="connsiteY9" fmla="*/ 298628 h 304624"/>
                    <a:gd name="connsiteX10" fmla="*/ 254704 w 314153"/>
                    <a:gd name="connsiteY10" fmla="*/ 206099 h 304624"/>
                    <a:gd name="connsiteX11" fmla="*/ 251114 w 314153"/>
                    <a:gd name="connsiteY11" fmla="*/ 206099 h 304624"/>
                    <a:gd name="connsiteX12" fmla="*/ 124965 w 314153"/>
                    <a:gd name="connsiteY12" fmla="*/ 304625 h 304624"/>
                    <a:gd name="connsiteX13" fmla="*/ 36 w 314153"/>
                    <a:gd name="connsiteY13" fmla="*/ 179672 h 304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4153" h="304624">
                      <a:moveTo>
                        <a:pt x="0" y="179637"/>
                      </a:moveTo>
                      <a:lnTo>
                        <a:pt x="0" y="0"/>
                      </a:lnTo>
                      <a:lnTo>
                        <a:pt x="64260" y="0"/>
                      </a:lnTo>
                      <a:lnTo>
                        <a:pt x="64260" y="162222"/>
                      </a:lnTo>
                      <a:cubicBezTo>
                        <a:pt x="64260" y="218092"/>
                        <a:pt x="90107" y="246349"/>
                        <a:pt x="153181" y="246349"/>
                      </a:cubicBezTo>
                      <a:cubicBezTo>
                        <a:pt x="216256" y="246349"/>
                        <a:pt x="249894" y="212706"/>
                        <a:pt x="249894" y="147824"/>
                      </a:cubicBezTo>
                      <a:lnTo>
                        <a:pt x="249894" y="36"/>
                      </a:lnTo>
                      <a:lnTo>
                        <a:pt x="314153" y="36"/>
                      </a:lnTo>
                      <a:lnTo>
                        <a:pt x="314153" y="298628"/>
                      </a:lnTo>
                      <a:lnTo>
                        <a:pt x="254704" y="298628"/>
                      </a:lnTo>
                      <a:lnTo>
                        <a:pt x="254704" y="206099"/>
                      </a:lnTo>
                      <a:lnTo>
                        <a:pt x="251114" y="206099"/>
                      </a:lnTo>
                      <a:cubicBezTo>
                        <a:pt x="241493" y="256583"/>
                        <a:pt x="201861" y="304625"/>
                        <a:pt x="124965" y="304625"/>
                      </a:cubicBezTo>
                      <a:cubicBezTo>
                        <a:pt x="40853" y="304625"/>
                        <a:pt x="36" y="248755"/>
                        <a:pt x="36" y="179672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9" name="Forma Livre 138">
                  <a:extLst>
                    <a:ext uri="{FF2B5EF4-FFF2-40B4-BE49-F238E27FC236}">
                      <a16:creationId xmlns:a16="http://schemas.microsoft.com/office/drawing/2014/main" id="{84B596D4-EC97-1638-4F5E-CB262A953B57}"/>
                    </a:ext>
                  </a:extLst>
                </p:cNvPr>
                <p:cNvSpPr/>
                <p:nvPr/>
              </p:nvSpPr>
              <p:spPr>
                <a:xfrm>
                  <a:off x="5702545" y="664723"/>
                  <a:ext cx="528004" cy="304588"/>
                </a:xfrm>
                <a:custGeom>
                  <a:avLst/>
                  <a:gdLst>
                    <a:gd name="connsiteX0" fmla="*/ 36 w 528004"/>
                    <a:gd name="connsiteY0" fmla="*/ 304589 h 304588"/>
                    <a:gd name="connsiteX1" fmla="*/ 36 w 528004"/>
                    <a:gd name="connsiteY1" fmla="*/ 5996 h 304588"/>
                    <a:gd name="connsiteX2" fmla="*/ 59485 w 528004"/>
                    <a:gd name="connsiteY2" fmla="*/ 5996 h 304588"/>
                    <a:gd name="connsiteX3" fmla="*/ 59485 w 528004"/>
                    <a:gd name="connsiteY3" fmla="*/ 96120 h 304588"/>
                    <a:gd name="connsiteX4" fmla="*/ 63075 w 528004"/>
                    <a:gd name="connsiteY4" fmla="*/ 96120 h 304588"/>
                    <a:gd name="connsiteX5" fmla="*/ 177808 w 528004"/>
                    <a:gd name="connsiteY5" fmla="*/ 0 h 304588"/>
                    <a:gd name="connsiteX6" fmla="*/ 290747 w 528004"/>
                    <a:gd name="connsiteY6" fmla="*/ 98525 h 304588"/>
                    <a:gd name="connsiteX7" fmla="*/ 294337 w 528004"/>
                    <a:gd name="connsiteY7" fmla="*/ 98525 h 304588"/>
                    <a:gd name="connsiteX8" fmla="*/ 411476 w 528004"/>
                    <a:gd name="connsiteY8" fmla="*/ 0 h 304588"/>
                    <a:gd name="connsiteX9" fmla="*/ 528004 w 528004"/>
                    <a:gd name="connsiteY9" fmla="*/ 124952 h 304588"/>
                    <a:gd name="connsiteX10" fmla="*/ 528004 w 528004"/>
                    <a:gd name="connsiteY10" fmla="*/ 304589 h 304588"/>
                    <a:gd name="connsiteX11" fmla="*/ 463745 w 528004"/>
                    <a:gd name="connsiteY11" fmla="*/ 304589 h 304588"/>
                    <a:gd name="connsiteX12" fmla="*/ 463745 w 528004"/>
                    <a:gd name="connsiteY12" fmla="*/ 142366 h 304588"/>
                    <a:gd name="connsiteX13" fmla="*/ 382649 w 528004"/>
                    <a:gd name="connsiteY13" fmla="*/ 58239 h 304588"/>
                    <a:gd name="connsiteX14" fmla="*/ 296132 w 528004"/>
                    <a:gd name="connsiteY14" fmla="*/ 156765 h 304588"/>
                    <a:gd name="connsiteX15" fmla="*/ 296132 w 528004"/>
                    <a:gd name="connsiteY15" fmla="*/ 304553 h 304588"/>
                    <a:gd name="connsiteX16" fmla="*/ 231872 w 528004"/>
                    <a:gd name="connsiteY16" fmla="*/ 304553 h 304588"/>
                    <a:gd name="connsiteX17" fmla="*/ 231872 w 528004"/>
                    <a:gd name="connsiteY17" fmla="*/ 142330 h 304588"/>
                    <a:gd name="connsiteX18" fmla="*/ 151387 w 528004"/>
                    <a:gd name="connsiteY18" fmla="*/ 58203 h 304588"/>
                    <a:gd name="connsiteX19" fmla="*/ 64870 w 528004"/>
                    <a:gd name="connsiteY19" fmla="*/ 156729 h 304588"/>
                    <a:gd name="connsiteX20" fmla="*/ 64870 w 528004"/>
                    <a:gd name="connsiteY20" fmla="*/ 304517 h 304588"/>
                    <a:gd name="connsiteX21" fmla="*/ 0 w 528004"/>
                    <a:gd name="connsiteY21" fmla="*/ 304517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28004" h="304588">
                      <a:moveTo>
                        <a:pt x="36" y="304589"/>
                      </a:moveTo>
                      <a:lnTo>
                        <a:pt x="36" y="5996"/>
                      </a:lnTo>
                      <a:lnTo>
                        <a:pt x="59485" y="5996"/>
                      </a:lnTo>
                      <a:lnTo>
                        <a:pt x="59485" y="96120"/>
                      </a:lnTo>
                      <a:lnTo>
                        <a:pt x="63075" y="96120"/>
                      </a:lnTo>
                      <a:cubicBezTo>
                        <a:pt x="70901" y="46247"/>
                        <a:pt x="103318" y="0"/>
                        <a:pt x="177808" y="0"/>
                      </a:cubicBezTo>
                      <a:cubicBezTo>
                        <a:pt x="245694" y="0"/>
                        <a:pt x="282346" y="41471"/>
                        <a:pt x="290747" y="98525"/>
                      </a:cubicBezTo>
                      <a:lnTo>
                        <a:pt x="294337" y="98525"/>
                      </a:lnTo>
                      <a:cubicBezTo>
                        <a:pt x="302163" y="47467"/>
                        <a:pt x="335800" y="0"/>
                        <a:pt x="411476" y="0"/>
                      </a:cubicBezTo>
                      <a:cubicBezTo>
                        <a:pt x="487151" y="0"/>
                        <a:pt x="528004" y="52853"/>
                        <a:pt x="528004" y="124952"/>
                      </a:cubicBezTo>
                      <a:lnTo>
                        <a:pt x="528004" y="304589"/>
                      </a:lnTo>
                      <a:lnTo>
                        <a:pt x="463745" y="304589"/>
                      </a:lnTo>
                      <a:lnTo>
                        <a:pt x="463745" y="142366"/>
                      </a:lnTo>
                      <a:cubicBezTo>
                        <a:pt x="463745" y="83481"/>
                        <a:pt x="440303" y="58239"/>
                        <a:pt x="382649" y="58239"/>
                      </a:cubicBezTo>
                      <a:cubicBezTo>
                        <a:pt x="318964" y="58239"/>
                        <a:pt x="296132" y="90698"/>
                        <a:pt x="296132" y="156765"/>
                      </a:cubicBezTo>
                      <a:lnTo>
                        <a:pt x="296132" y="304553"/>
                      </a:lnTo>
                      <a:lnTo>
                        <a:pt x="231872" y="304553"/>
                      </a:lnTo>
                      <a:lnTo>
                        <a:pt x="231872" y="142330"/>
                      </a:lnTo>
                      <a:cubicBezTo>
                        <a:pt x="231872" y="83445"/>
                        <a:pt x="209041" y="58203"/>
                        <a:pt x="151387" y="58203"/>
                      </a:cubicBezTo>
                      <a:cubicBezTo>
                        <a:pt x="87127" y="58203"/>
                        <a:pt x="64870" y="90662"/>
                        <a:pt x="64870" y="156729"/>
                      </a:cubicBezTo>
                      <a:lnTo>
                        <a:pt x="64870" y="304517"/>
                      </a:lnTo>
                      <a:lnTo>
                        <a:pt x="0" y="304517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0" name="Forma Livre 139">
                  <a:extLst>
                    <a:ext uri="{FF2B5EF4-FFF2-40B4-BE49-F238E27FC236}">
                      <a16:creationId xmlns:a16="http://schemas.microsoft.com/office/drawing/2014/main" id="{E91F3B27-1210-8AEF-3197-BB74F1D6E410}"/>
                    </a:ext>
                  </a:extLst>
                </p:cNvPr>
                <p:cNvSpPr/>
                <p:nvPr/>
              </p:nvSpPr>
              <p:spPr>
                <a:xfrm>
                  <a:off x="6378381" y="664687"/>
                  <a:ext cx="332174" cy="310620"/>
                </a:xfrm>
                <a:custGeom>
                  <a:avLst/>
                  <a:gdLst>
                    <a:gd name="connsiteX0" fmla="*/ 0 w 332174"/>
                    <a:gd name="connsiteY0" fmla="*/ 155616 h 310620"/>
                    <a:gd name="connsiteX1" fmla="*/ 165782 w 332174"/>
                    <a:gd name="connsiteY1" fmla="*/ 0 h 310620"/>
                    <a:gd name="connsiteX2" fmla="*/ 332174 w 332174"/>
                    <a:gd name="connsiteY2" fmla="*/ 155616 h 310620"/>
                    <a:gd name="connsiteX3" fmla="*/ 165782 w 332174"/>
                    <a:gd name="connsiteY3" fmla="*/ 310621 h 310620"/>
                    <a:gd name="connsiteX4" fmla="*/ 0 w 332174"/>
                    <a:gd name="connsiteY4" fmla="*/ 155616 h 310620"/>
                    <a:gd name="connsiteX5" fmla="*/ 268525 w 332174"/>
                    <a:gd name="connsiteY5" fmla="*/ 155616 h 310620"/>
                    <a:gd name="connsiteX6" fmla="*/ 165818 w 332174"/>
                    <a:gd name="connsiteY6" fmla="*/ 57090 h 310620"/>
                    <a:gd name="connsiteX7" fmla="*/ 63721 w 332174"/>
                    <a:gd name="connsiteY7" fmla="*/ 155616 h 310620"/>
                    <a:gd name="connsiteX8" fmla="*/ 165818 w 332174"/>
                    <a:gd name="connsiteY8" fmla="*/ 252956 h 310620"/>
                    <a:gd name="connsiteX9" fmla="*/ 268525 w 332174"/>
                    <a:gd name="connsiteY9" fmla="*/ 155616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2174" h="310620">
                      <a:moveTo>
                        <a:pt x="0" y="155616"/>
                      </a:moveTo>
                      <a:cubicBezTo>
                        <a:pt x="0" y="62476"/>
                        <a:pt x="66665" y="0"/>
                        <a:pt x="165782" y="0"/>
                      </a:cubicBezTo>
                      <a:cubicBezTo>
                        <a:pt x="264900" y="0"/>
                        <a:pt x="332174" y="62476"/>
                        <a:pt x="332174" y="155616"/>
                      </a:cubicBezTo>
                      <a:cubicBezTo>
                        <a:pt x="332174" y="248755"/>
                        <a:pt x="265510" y="310621"/>
                        <a:pt x="165782" y="310621"/>
                      </a:cubicBezTo>
                      <a:cubicBezTo>
                        <a:pt x="66055" y="310621"/>
                        <a:pt x="0" y="247534"/>
                        <a:pt x="0" y="155616"/>
                      </a:cubicBezTo>
                      <a:close/>
                      <a:moveTo>
                        <a:pt x="268525" y="155616"/>
                      </a:moveTo>
                      <a:cubicBezTo>
                        <a:pt x="268525" y="91919"/>
                        <a:pt x="238478" y="57090"/>
                        <a:pt x="165818" y="57090"/>
                      </a:cubicBezTo>
                      <a:cubicBezTo>
                        <a:pt x="93158" y="57090"/>
                        <a:pt x="63721" y="91955"/>
                        <a:pt x="63721" y="155616"/>
                      </a:cubicBezTo>
                      <a:cubicBezTo>
                        <a:pt x="63721" y="219277"/>
                        <a:pt x="93769" y="252956"/>
                        <a:pt x="165818" y="252956"/>
                      </a:cubicBezTo>
                      <a:cubicBezTo>
                        <a:pt x="237868" y="252956"/>
                        <a:pt x="268525" y="218702"/>
                        <a:pt x="268525" y="155616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1" name="Forma Livre 140">
                  <a:extLst>
                    <a:ext uri="{FF2B5EF4-FFF2-40B4-BE49-F238E27FC236}">
                      <a16:creationId xmlns:a16="http://schemas.microsoft.com/office/drawing/2014/main" id="{513CDDA2-567C-40FE-5F1B-CB8EEDD1C6D2}"/>
                    </a:ext>
                  </a:extLst>
                </p:cNvPr>
                <p:cNvSpPr/>
                <p:nvPr/>
              </p:nvSpPr>
              <p:spPr>
                <a:xfrm>
                  <a:off x="6757440" y="664723"/>
                  <a:ext cx="311747" cy="304588"/>
                </a:xfrm>
                <a:custGeom>
                  <a:avLst/>
                  <a:gdLst>
                    <a:gd name="connsiteX0" fmla="*/ 0 w 311747"/>
                    <a:gd name="connsiteY0" fmla="*/ 304589 h 304588"/>
                    <a:gd name="connsiteX1" fmla="*/ 0 w 311747"/>
                    <a:gd name="connsiteY1" fmla="*/ 5996 h 304588"/>
                    <a:gd name="connsiteX2" fmla="*/ 59449 w 311747"/>
                    <a:gd name="connsiteY2" fmla="*/ 5996 h 304588"/>
                    <a:gd name="connsiteX3" fmla="*/ 59449 w 311747"/>
                    <a:gd name="connsiteY3" fmla="*/ 98525 h 304588"/>
                    <a:gd name="connsiteX4" fmla="*/ 63649 w 311747"/>
                    <a:gd name="connsiteY4" fmla="*/ 98525 h 304588"/>
                    <a:gd name="connsiteX5" fmla="*/ 188004 w 311747"/>
                    <a:gd name="connsiteY5" fmla="*/ 0 h 304588"/>
                    <a:gd name="connsiteX6" fmla="*/ 311748 w 311747"/>
                    <a:gd name="connsiteY6" fmla="*/ 124952 h 304588"/>
                    <a:gd name="connsiteX7" fmla="*/ 311748 w 311747"/>
                    <a:gd name="connsiteY7" fmla="*/ 304589 h 304588"/>
                    <a:gd name="connsiteX8" fmla="*/ 246878 w 311747"/>
                    <a:gd name="connsiteY8" fmla="*/ 304589 h 304588"/>
                    <a:gd name="connsiteX9" fmla="*/ 246878 w 311747"/>
                    <a:gd name="connsiteY9" fmla="*/ 142366 h 304588"/>
                    <a:gd name="connsiteX10" fmla="*/ 159787 w 311747"/>
                    <a:gd name="connsiteY10" fmla="*/ 58239 h 304588"/>
                    <a:gd name="connsiteX11" fmla="*/ 64870 w 311747"/>
                    <a:gd name="connsiteY11" fmla="*/ 156765 h 304588"/>
                    <a:gd name="connsiteX12" fmla="*/ 64870 w 311747"/>
                    <a:gd name="connsiteY12" fmla="*/ 304553 h 304588"/>
                    <a:gd name="connsiteX13" fmla="*/ 0 w 311747"/>
                    <a:gd name="connsiteY13" fmla="*/ 304553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747" h="304588">
                      <a:moveTo>
                        <a:pt x="0" y="304589"/>
                      </a:moveTo>
                      <a:lnTo>
                        <a:pt x="0" y="5996"/>
                      </a:lnTo>
                      <a:lnTo>
                        <a:pt x="59449" y="5996"/>
                      </a:lnTo>
                      <a:lnTo>
                        <a:pt x="59449" y="98525"/>
                      </a:lnTo>
                      <a:lnTo>
                        <a:pt x="63649" y="98525"/>
                      </a:lnTo>
                      <a:cubicBezTo>
                        <a:pt x="72660" y="48042"/>
                        <a:pt x="112328" y="0"/>
                        <a:pt x="188004" y="0"/>
                      </a:cubicBezTo>
                      <a:cubicBezTo>
                        <a:pt x="270895" y="0"/>
                        <a:pt x="311748" y="55869"/>
                        <a:pt x="311748" y="124952"/>
                      </a:cubicBezTo>
                      <a:lnTo>
                        <a:pt x="311748" y="304589"/>
                      </a:lnTo>
                      <a:lnTo>
                        <a:pt x="246878" y="304589"/>
                      </a:lnTo>
                      <a:lnTo>
                        <a:pt x="246878" y="142366"/>
                      </a:lnTo>
                      <a:cubicBezTo>
                        <a:pt x="246878" y="86497"/>
                        <a:pt x="221641" y="58239"/>
                        <a:pt x="159787" y="58239"/>
                      </a:cubicBezTo>
                      <a:cubicBezTo>
                        <a:pt x="94307" y="58239"/>
                        <a:pt x="64870" y="91883"/>
                        <a:pt x="64870" y="156765"/>
                      </a:cubicBezTo>
                      <a:lnTo>
                        <a:pt x="64870" y="304553"/>
                      </a:lnTo>
                      <a:lnTo>
                        <a:pt x="0" y="304553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2" name="Forma Livre 141">
                  <a:extLst>
                    <a:ext uri="{FF2B5EF4-FFF2-40B4-BE49-F238E27FC236}">
                      <a16:creationId xmlns:a16="http://schemas.microsoft.com/office/drawing/2014/main" id="{241CEF4D-9225-8852-637A-69B14A827705}"/>
                    </a:ext>
                  </a:extLst>
                </p:cNvPr>
                <p:cNvSpPr/>
                <p:nvPr/>
              </p:nvSpPr>
              <p:spPr>
                <a:xfrm>
                  <a:off x="7216374" y="560812"/>
                  <a:ext cx="350806" cy="414532"/>
                </a:xfrm>
                <a:custGeom>
                  <a:avLst/>
                  <a:gdLst>
                    <a:gd name="connsiteX0" fmla="*/ 610 w 350806"/>
                    <a:gd name="connsiteY0" fmla="*/ 276941 h 414532"/>
                    <a:gd name="connsiteX1" fmla="*/ 610 w 350806"/>
                    <a:gd name="connsiteY1" fmla="*/ 273351 h 414532"/>
                    <a:gd name="connsiteX2" fmla="*/ 65480 w 350806"/>
                    <a:gd name="connsiteY2" fmla="*/ 273351 h 414532"/>
                    <a:gd name="connsiteX3" fmla="*/ 65480 w 350806"/>
                    <a:gd name="connsiteY3" fmla="*/ 282973 h 414532"/>
                    <a:gd name="connsiteX4" fmla="*/ 182009 w 350806"/>
                    <a:gd name="connsiteY4" fmla="*/ 355072 h 414532"/>
                    <a:gd name="connsiteX5" fmla="*/ 285937 w 350806"/>
                    <a:gd name="connsiteY5" fmla="*/ 300388 h 414532"/>
                    <a:gd name="connsiteX6" fmla="*/ 214461 w 350806"/>
                    <a:gd name="connsiteY6" fmla="*/ 242723 h 414532"/>
                    <a:gd name="connsiteX7" fmla="*/ 115954 w 350806"/>
                    <a:gd name="connsiteY7" fmla="*/ 226494 h 414532"/>
                    <a:gd name="connsiteX8" fmla="*/ 0 w 350806"/>
                    <a:gd name="connsiteY8" fmla="*/ 117161 h 414532"/>
                    <a:gd name="connsiteX9" fmla="*/ 172998 w 350806"/>
                    <a:gd name="connsiteY9" fmla="*/ 0 h 414532"/>
                    <a:gd name="connsiteX10" fmla="*/ 344201 w 350806"/>
                    <a:gd name="connsiteY10" fmla="*/ 137591 h 414532"/>
                    <a:gd name="connsiteX11" fmla="*/ 344201 w 350806"/>
                    <a:gd name="connsiteY11" fmla="*/ 141181 h 414532"/>
                    <a:gd name="connsiteX12" fmla="*/ 279941 w 350806"/>
                    <a:gd name="connsiteY12" fmla="*/ 141181 h 414532"/>
                    <a:gd name="connsiteX13" fmla="*/ 279941 w 350806"/>
                    <a:gd name="connsiteY13" fmla="*/ 133354 h 414532"/>
                    <a:gd name="connsiteX14" fmla="*/ 167003 w 350806"/>
                    <a:gd name="connsiteY14" fmla="*/ 59460 h 414532"/>
                    <a:gd name="connsiteX15" fmla="*/ 64870 w 350806"/>
                    <a:gd name="connsiteY15" fmla="*/ 113534 h 414532"/>
                    <a:gd name="connsiteX16" fmla="*/ 132755 w 350806"/>
                    <a:gd name="connsiteY16" fmla="*/ 170014 h 414532"/>
                    <a:gd name="connsiteX17" fmla="*/ 230652 w 350806"/>
                    <a:gd name="connsiteY17" fmla="*/ 186818 h 414532"/>
                    <a:gd name="connsiteX18" fmla="*/ 350807 w 350806"/>
                    <a:gd name="connsiteY18" fmla="*/ 296761 h 414532"/>
                    <a:gd name="connsiteX19" fmla="*/ 182009 w 350806"/>
                    <a:gd name="connsiteY19" fmla="*/ 414532 h 414532"/>
                    <a:gd name="connsiteX20" fmla="*/ 610 w 350806"/>
                    <a:gd name="connsiteY20" fmla="*/ 276941 h 41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50806" h="414532">
                      <a:moveTo>
                        <a:pt x="610" y="276941"/>
                      </a:moveTo>
                      <a:lnTo>
                        <a:pt x="610" y="273351"/>
                      </a:lnTo>
                      <a:lnTo>
                        <a:pt x="65480" y="273351"/>
                      </a:lnTo>
                      <a:lnTo>
                        <a:pt x="65480" y="282973"/>
                      </a:lnTo>
                      <a:cubicBezTo>
                        <a:pt x="65480" y="331051"/>
                        <a:pt x="93733" y="355072"/>
                        <a:pt x="182009" y="355072"/>
                      </a:cubicBezTo>
                      <a:cubicBezTo>
                        <a:pt x="258904" y="355072"/>
                        <a:pt x="285937" y="338268"/>
                        <a:pt x="285937" y="300388"/>
                      </a:cubicBezTo>
                      <a:cubicBezTo>
                        <a:pt x="285937" y="265523"/>
                        <a:pt x="265510" y="252310"/>
                        <a:pt x="214461" y="242723"/>
                      </a:cubicBezTo>
                      <a:lnTo>
                        <a:pt x="115954" y="226494"/>
                      </a:lnTo>
                      <a:cubicBezTo>
                        <a:pt x="48069" y="214465"/>
                        <a:pt x="0" y="183227"/>
                        <a:pt x="0" y="117161"/>
                      </a:cubicBezTo>
                      <a:cubicBezTo>
                        <a:pt x="0" y="58885"/>
                        <a:pt x="48069" y="0"/>
                        <a:pt x="172998" y="0"/>
                      </a:cubicBezTo>
                      <a:cubicBezTo>
                        <a:pt x="290747" y="0"/>
                        <a:pt x="344201" y="58885"/>
                        <a:pt x="344201" y="137591"/>
                      </a:cubicBezTo>
                      <a:lnTo>
                        <a:pt x="344201" y="141181"/>
                      </a:lnTo>
                      <a:lnTo>
                        <a:pt x="279941" y="141181"/>
                      </a:lnTo>
                      <a:lnTo>
                        <a:pt x="279941" y="133354"/>
                      </a:lnTo>
                      <a:cubicBezTo>
                        <a:pt x="279941" y="84091"/>
                        <a:pt x="250504" y="59460"/>
                        <a:pt x="167003" y="59460"/>
                      </a:cubicBezTo>
                      <a:cubicBezTo>
                        <a:pt x="93733" y="59460"/>
                        <a:pt x="64870" y="77485"/>
                        <a:pt x="64870" y="113534"/>
                      </a:cubicBezTo>
                      <a:cubicBezTo>
                        <a:pt x="64870" y="149583"/>
                        <a:pt x="85296" y="159817"/>
                        <a:pt x="132755" y="170014"/>
                      </a:cubicBezTo>
                      <a:lnTo>
                        <a:pt x="230652" y="186818"/>
                      </a:lnTo>
                      <a:cubicBezTo>
                        <a:pt x="311138" y="201252"/>
                        <a:pt x="350807" y="237876"/>
                        <a:pt x="350807" y="296761"/>
                      </a:cubicBezTo>
                      <a:cubicBezTo>
                        <a:pt x="350807" y="355647"/>
                        <a:pt x="300943" y="414532"/>
                        <a:pt x="182009" y="414532"/>
                      </a:cubicBezTo>
                      <a:cubicBezTo>
                        <a:pt x="63075" y="414532"/>
                        <a:pt x="610" y="361679"/>
                        <a:pt x="610" y="276941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3" name="Forma Livre 142">
                  <a:extLst>
                    <a:ext uri="{FF2B5EF4-FFF2-40B4-BE49-F238E27FC236}">
                      <a16:creationId xmlns:a16="http://schemas.microsoft.com/office/drawing/2014/main" id="{AF5C52E8-2F32-D71C-5CD7-495711571D4B}"/>
                    </a:ext>
                  </a:extLst>
                </p:cNvPr>
                <p:cNvSpPr/>
                <p:nvPr/>
              </p:nvSpPr>
              <p:spPr>
                <a:xfrm>
                  <a:off x="7600244" y="664687"/>
                  <a:ext cx="332174" cy="310620"/>
                </a:xfrm>
                <a:custGeom>
                  <a:avLst/>
                  <a:gdLst>
                    <a:gd name="connsiteX0" fmla="*/ 0 w 332174"/>
                    <a:gd name="connsiteY0" fmla="*/ 155616 h 310620"/>
                    <a:gd name="connsiteX1" fmla="*/ 165782 w 332174"/>
                    <a:gd name="connsiteY1" fmla="*/ 0 h 310620"/>
                    <a:gd name="connsiteX2" fmla="*/ 332175 w 332174"/>
                    <a:gd name="connsiteY2" fmla="*/ 155616 h 310620"/>
                    <a:gd name="connsiteX3" fmla="*/ 165782 w 332174"/>
                    <a:gd name="connsiteY3" fmla="*/ 310621 h 310620"/>
                    <a:gd name="connsiteX4" fmla="*/ 0 w 332174"/>
                    <a:gd name="connsiteY4" fmla="*/ 155616 h 310620"/>
                    <a:gd name="connsiteX5" fmla="*/ 268490 w 332174"/>
                    <a:gd name="connsiteY5" fmla="*/ 155616 h 310620"/>
                    <a:gd name="connsiteX6" fmla="*/ 165782 w 332174"/>
                    <a:gd name="connsiteY6" fmla="*/ 57090 h 310620"/>
                    <a:gd name="connsiteX7" fmla="*/ 63685 w 332174"/>
                    <a:gd name="connsiteY7" fmla="*/ 155616 h 310620"/>
                    <a:gd name="connsiteX8" fmla="*/ 165782 w 332174"/>
                    <a:gd name="connsiteY8" fmla="*/ 252956 h 310620"/>
                    <a:gd name="connsiteX9" fmla="*/ 268490 w 332174"/>
                    <a:gd name="connsiteY9" fmla="*/ 155616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2174" h="310620">
                      <a:moveTo>
                        <a:pt x="0" y="155616"/>
                      </a:moveTo>
                      <a:cubicBezTo>
                        <a:pt x="0" y="62476"/>
                        <a:pt x="66664" y="0"/>
                        <a:pt x="165782" y="0"/>
                      </a:cubicBezTo>
                      <a:cubicBezTo>
                        <a:pt x="264900" y="0"/>
                        <a:pt x="332175" y="62476"/>
                        <a:pt x="332175" y="155616"/>
                      </a:cubicBezTo>
                      <a:cubicBezTo>
                        <a:pt x="332175" y="248755"/>
                        <a:pt x="265510" y="310621"/>
                        <a:pt x="165782" y="310621"/>
                      </a:cubicBezTo>
                      <a:cubicBezTo>
                        <a:pt x="66054" y="310621"/>
                        <a:pt x="0" y="247534"/>
                        <a:pt x="0" y="155616"/>
                      </a:cubicBezTo>
                      <a:close/>
                      <a:moveTo>
                        <a:pt x="268490" y="155616"/>
                      </a:moveTo>
                      <a:cubicBezTo>
                        <a:pt x="268490" y="91919"/>
                        <a:pt x="238442" y="57090"/>
                        <a:pt x="165782" y="57090"/>
                      </a:cubicBezTo>
                      <a:cubicBezTo>
                        <a:pt x="93122" y="57090"/>
                        <a:pt x="63685" y="91955"/>
                        <a:pt x="63685" y="155616"/>
                      </a:cubicBezTo>
                      <a:cubicBezTo>
                        <a:pt x="63685" y="219277"/>
                        <a:pt x="93733" y="252956"/>
                        <a:pt x="165782" y="252956"/>
                      </a:cubicBezTo>
                      <a:cubicBezTo>
                        <a:pt x="237832" y="252956"/>
                        <a:pt x="268490" y="218702"/>
                        <a:pt x="268490" y="155616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4" name="Forma Livre 143">
                  <a:extLst>
                    <a:ext uri="{FF2B5EF4-FFF2-40B4-BE49-F238E27FC236}">
                      <a16:creationId xmlns:a16="http://schemas.microsoft.com/office/drawing/2014/main" id="{67C8D244-CC93-0DA7-3E55-FE1F9FAFB9B0}"/>
                    </a:ext>
                  </a:extLst>
                </p:cNvPr>
                <p:cNvSpPr/>
                <p:nvPr/>
              </p:nvSpPr>
              <p:spPr>
                <a:xfrm>
                  <a:off x="7979303" y="566772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69083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69083 h 402539"/>
                    <a:gd name="connsiteX4" fmla="*/ 0 w 64869"/>
                    <a:gd name="connsiteY4" fmla="*/ 69083 h 402539"/>
                    <a:gd name="connsiteX5" fmla="*/ 0 w 64869"/>
                    <a:gd name="connsiteY5" fmla="*/ 402539 h 402539"/>
                    <a:gd name="connsiteX6" fmla="*/ 0 w 64869"/>
                    <a:gd name="connsiteY6" fmla="*/ 103947 h 402539"/>
                    <a:gd name="connsiteX7" fmla="*/ 64870 w 64869"/>
                    <a:gd name="connsiteY7" fmla="*/ 103947 h 402539"/>
                    <a:gd name="connsiteX8" fmla="*/ 64870 w 64869"/>
                    <a:gd name="connsiteY8" fmla="*/ 402539 h 402539"/>
                    <a:gd name="connsiteX9" fmla="*/ 0 w 64869"/>
                    <a:gd name="connsiteY9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69" h="402539">
                      <a:moveTo>
                        <a:pt x="0" y="69083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69083"/>
                      </a:lnTo>
                      <a:lnTo>
                        <a:pt x="0" y="69083"/>
                      </a:lnTo>
                      <a:close/>
                      <a:moveTo>
                        <a:pt x="0" y="402539"/>
                      </a:moveTo>
                      <a:lnTo>
                        <a:pt x="0" y="103947"/>
                      </a:lnTo>
                      <a:lnTo>
                        <a:pt x="64870" y="103947"/>
                      </a:ln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5" name="Forma Livre 144">
                  <a:extLst>
                    <a:ext uri="{FF2B5EF4-FFF2-40B4-BE49-F238E27FC236}">
                      <a16:creationId xmlns:a16="http://schemas.microsoft.com/office/drawing/2014/main" id="{5ADACB99-4D79-67D0-5553-63E73A3D403E}"/>
                    </a:ext>
                  </a:extLst>
                </p:cNvPr>
                <p:cNvSpPr/>
                <p:nvPr/>
              </p:nvSpPr>
              <p:spPr>
                <a:xfrm>
                  <a:off x="8104232" y="566772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402539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402539 h 402539"/>
                    <a:gd name="connsiteX4" fmla="*/ 0 w 64869"/>
                    <a:gd name="connsiteY4" fmla="*/ 402539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869" h="402539">
                      <a:moveTo>
                        <a:pt x="0" y="402539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402539"/>
                      </a:lnTo>
                      <a:lnTo>
                        <a:pt x="0" y="402539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6" name="Forma Livre 145">
                  <a:extLst>
                    <a:ext uri="{FF2B5EF4-FFF2-40B4-BE49-F238E27FC236}">
                      <a16:creationId xmlns:a16="http://schemas.microsoft.com/office/drawing/2014/main" id="{B5F2510C-41D0-AD5B-4D4C-405FCCA6926D}"/>
                    </a:ext>
                  </a:extLst>
                </p:cNvPr>
                <p:cNvSpPr/>
                <p:nvPr/>
              </p:nvSpPr>
              <p:spPr>
                <a:xfrm>
                  <a:off x="2795757" y="1121552"/>
                  <a:ext cx="419876" cy="414567"/>
                </a:xfrm>
                <a:custGeom>
                  <a:avLst/>
                  <a:gdLst>
                    <a:gd name="connsiteX0" fmla="*/ 0 w 419876"/>
                    <a:gd name="connsiteY0" fmla="*/ 207284 h 414567"/>
                    <a:gd name="connsiteX1" fmla="*/ 209651 w 419876"/>
                    <a:gd name="connsiteY1" fmla="*/ 0 h 414567"/>
                    <a:gd name="connsiteX2" fmla="*/ 419876 w 419876"/>
                    <a:gd name="connsiteY2" fmla="*/ 207284 h 414567"/>
                    <a:gd name="connsiteX3" fmla="*/ 209651 w 419876"/>
                    <a:gd name="connsiteY3" fmla="*/ 414568 h 414567"/>
                    <a:gd name="connsiteX4" fmla="*/ 0 w 419876"/>
                    <a:gd name="connsiteY4" fmla="*/ 207284 h 414567"/>
                    <a:gd name="connsiteX5" fmla="*/ 351416 w 419876"/>
                    <a:gd name="connsiteY5" fmla="*/ 207284 h 414567"/>
                    <a:gd name="connsiteX6" fmla="*/ 209651 w 419876"/>
                    <a:gd name="connsiteY6" fmla="*/ 61902 h 414567"/>
                    <a:gd name="connsiteX7" fmla="*/ 68496 w 419876"/>
                    <a:gd name="connsiteY7" fmla="*/ 207284 h 414567"/>
                    <a:gd name="connsiteX8" fmla="*/ 209651 w 419876"/>
                    <a:gd name="connsiteY8" fmla="*/ 352092 h 414567"/>
                    <a:gd name="connsiteX9" fmla="*/ 351416 w 419876"/>
                    <a:gd name="connsiteY9" fmla="*/ 207284 h 414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876" h="414567">
                      <a:moveTo>
                        <a:pt x="0" y="207284"/>
                      </a:moveTo>
                      <a:cubicBezTo>
                        <a:pt x="0" y="81722"/>
                        <a:pt x="83501" y="0"/>
                        <a:pt x="209651" y="0"/>
                      </a:cubicBezTo>
                      <a:cubicBezTo>
                        <a:pt x="335800" y="0"/>
                        <a:pt x="419876" y="81722"/>
                        <a:pt x="419876" y="207284"/>
                      </a:cubicBezTo>
                      <a:cubicBezTo>
                        <a:pt x="419876" y="332846"/>
                        <a:pt x="336985" y="414568"/>
                        <a:pt x="209651" y="414568"/>
                      </a:cubicBezTo>
                      <a:cubicBezTo>
                        <a:pt x="82317" y="414568"/>
                        <a:pt x="0" y="332846"/>
                        <a:pt x="0" y="207284"/>
                      </a:cubicBezTo>
                      <a:close/>
                      <a:moveTo>
                        <a:pt x="351416" y="207284"/>
                      </a:moveTo>
                      <a:cubicBezTo>
                        <a:pt x="351416" y="106963"/>
                        <a:pt x="305143" y="61902"/>
                        <a:pt x="209651" y="61902"/>
                      </a:cubicBezTo>
                      <a:cubicBezTo>
                        <a:pt x="114159" y="61902"/>
                        <a:pt x="68496" y="106963"/>
                        <a:pt x="68496" y="207284"/>
                      </a:cubicBezTo>
                      <a:cubicBezTo>
                        <a:pt x="68496" y="307605"/>
                        <a:pt x="114159" y="352092"/>
                        <a:pt x="209651" y="352092"/>
                      </a:cubicBezTo>
                      <a:cubicBezTo>
                        <a:pt x="305143" y="352092"/>
                        <a:pt x="351416" y="307641"/>
                        <a:pt x="351416" y="207284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" name="Forma Livre 146">
                  <a:extLst>
                    <a:ext uri="{FF2B5EF4-FFF2-40B4-BE49-F238E27FC236}">
                      <a16:creationId xmlns:a16="http://schemas.microsoft.com/office/drawing/2014/main" id="{4E01D92F-355D-DFF0-575D-BE25B934E684}"/>
                    </a:ext>
                  </a:extLst>
                </p:cNvPr>
                <p:cNvSpPr/>
                <p:nvPr/>
              </p:nvSpPr>
              <p:spPr>
                <a:xfrm>
                  <a:off x="3263702" y="1225463"/>
                  <a:ext cx="263679" cy="304624"/>
                </a:xfrm>
                <a:custGeom>
                  <a:avLst/>
                  <a:gdLst>
                    <a:gd name="connsiteX0" fmla="*/ 0 w 263679"/>
                    <a:gd name="connsiteY0" fmla="*/ 304625 h 304624"/>
                    <a:gd name="connsiteX1" fmla="*/ 0 w 263679"/>
                    <a:gd name="connsiteY1" fmla="*/ 6032 h 304624"/>
                    <a:gd name="connsiteX2" fmla="*/ 59449 w 263679"/>
                    <a:gd name="connsiteY2" fmla="*/ 6032 h 304624"/>
                    <a:gd name="connsiteX3" fmla="*/ 59449 w 263679"/>
                    <a:gd name="connsiteY3" fmla="*/ 86533 h 304624"/>
                    <a:gd name="connsiteX4" fmla="*/ 63649 w 263679"/>
                    <a:gd name="connsiteY4" fmla="*/ 86533 h 304624"/>
                    <a:gd name="connsiteX5" fmla="*/ 166357 w 263679"/>
                    <a:gd name="connsiteY5" fmla="*/ 0 h 304624"/>
                    <a:gd name="connsiteX6" fmla="*/ 263679 w 263679"/>
                    <a:gd name="connsiteY6" fmla="*/ 105132 h 304624"/>
                    <a:gd name="connsiteX7" fmla="*/ 263679 w 263679"/>
                    <a:gd name="connsiteY7" fmla="*/ 144198 h 304624"/>
                    <a:gd name="connsiteX8" fmla="*/ 199420 w 263679"/>
                    <a:gd name="connsiteY8" fmla="*/ 144198 h 304624"/>
                    <a:gd name="connsiteX9" fmla="*/ 199420 w 263679"/>
                    <a:gd name="connsiteY9" fmla="*/ 117771 h 304624"/>
                    <a:gd name="connsiteX10" fmla="*/ 136955 w 263679"/>
                    <a:gd name="connsiteY10" fmla="*/ 55295 h 304624"/>
                    <a:gd name="connsiteX11" fmla="*/ 64870 w 263679"/>
                    <a:gd name="connsiteY11" fmla="*/ 137016 h 304624"/>
                    <a:gd name="connsiteX12" fmla="*/ 64870 w 263679"/>
                    <a:gd name="connsiteY12" fmla="*/ 304625 h 304624"/>
                    <a:gd name="connsiteX13" fmla="*/ 0 w 263679"/>
                    <a:gd name="connsiteY13" fmla="*/ 304625 h 304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3679" h="304624">
                      <a:moveTo>
                        <a:pt x="0" y="304625"/>
                      </a:moveTo>
                      <a:lnTo>
                        <a:pt x="0" y="6032"/>
                      </a:lnTo>
                      <a:lnTo>
                        <a:pt x="59449" y="6032"/>
                      </a:lnTo>
                      <a:lnTo>
                        <a:pt x="59449" y="86533"/>
                      </a:lnTo>
                      <a:lnTo>
                        <a:pt x="63649" y="86533"/>
                      </a:lnTo>
                      <a:cubicBezTo>
                        <a:pt x="72660" y="38455"/>
                        <a:pt x="105113" y="0"/>
                        <a:pt x="166357" y="0"/>
                      </a:cubicBezTo>
                      <a:cubicBezTo>
                        <a:pt x="234242" y="0"/>
                        <a:pt x="263679" y="48652"/>
                        <a:pt x="263679" y="105132"/>
                      </a:cubicBezTo>
                      <a:lnTo>
                        <a:pt x="263679" y="144198"/>
                      </a:lnTo>
                      <a:lnTo>
                        <a:pt x="199420" y="144198"/>
                      </a:lnTo>
                      <a:lnTo>
                        <a:pt x="199420" y="117771"/>
                      </a:lnTo>
                      <a:cubicBezTo>
                        <a:pt x="199420" y="75115"/>
                        <a:pt x="181398" y="55295"/>
                        <a:pt x="136955" y="55295"/>
                      </a:cubicBezTo>
                      <a:cubicBezTo>
                        <a:pt x="85871" y="55295"/>
                        <a:pt x="64870" y="83517"/>
                        <a:pt x="64870" y="137016"/>
                      </a:cubicBezTo>
                      <a:lnTo>
                        <a:pt x="64870" y="304625"/>
                      </a:lnTo>
                      <a:lnTo>
                        <a:pt x="0" y="304625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8" name="Forma Livre 147">
                  <a:extLst>
                    <a:ext uri="{FF2B5EF4-FFF2-40B4-BE49-F238E27FC236}">
                      <a16:creationId xmlns:a16="http://schemas.microsoft.com/office/drawing/2014/main" id="{095A003F-8FE5-03E0-FB3A-FED8B7567279}"/>
                    </a:ext>
                  </a:extLst>
                </p:cNvPr>
                <p:cNvSpPr/>
                <p:nvPr/>
              </p:nvSpPr>
              <p:spPr>
                <a:xfrm>
                  <a:off x="3556244" y="1225499"/>
                  <a:ext cx="329159" cy="412736"/>
                </a:xfrm>
                <a:custGeom>
                  <a:avLst/>
                  <a:gdLst>
                    <a:gd name="connsiteX0" fmla="*/ 0 w 329159"/>
                    <a:gd name="connsiteY0" fmla="*/ 138776 h 412736"/>
                    <a:gd name="connsiteX1" fmla="*/ 145966 w 329159"/>
                    <a:gd name="connsiteY1" fmla="*/ 0 h 412736"/>
                    <a:gd name="connsiteX2" fmla="*/ 266120 w 329159"/>
                    <a:gd name="connsiteY2" fmla="*/ 80501 h 412736"/>
                    <a:gd name="connsiteX3" fmla="*/ 269710 w 329159"/>
                    <a:gd name="connsiteY3" fmla="*/ 80501 h 412736"/>
                    <a:gd name="connsiteX4" fmla="*/ 269710 w 329159"/>
                    <a:gd name="connsiteY4" fmla="*/ 5996 h 412736"/>
                    <a:gd name="connsiteX5" fmla="*/ 329159 w 329159"/>
                    <a:gd name="connsiteY5" fmla="*/ 5996 h 412736"/>
                    <a:gd name="connsiteX6" fmla="*/ 329159 w 329159"/>
                    <a:gd name="connsiteY6" fmla="*/ 269760 h 412736"/>
                    <a:gd name="connsiteX7" fmla="*/ 168762 w 329159"/>
                    <a:gd name="connsiteY7" fmla="*/ 412737 h 412736"/>
                    <a:gd name="connsiteX8" fmla="*/ 19206 w 329159"/>
                    <a:gd name="connsiteY8" fmla="*/ 299203 h 412736"/>
                    <a:gd name="connsiteX9" fmla="*/ 83465 w 329159"/>
                    <a:gd name="connsiteY9" fmla="*/ 299203 h 412736"/>
                    <a:gd name="connsiteX10" fmla="*/ 172388 w 329159"/>
                    <a:gd name="connsiteY10" fmla="*/ 358699 h 412736"/>
                    <a:gd name="connsiteX11" fmla="*/ 264900 w 329159"/>
                    <a:gd name="connsiteY11" fmla="*/ 273387 h 412736"/>
                    <a:gd name="connsiteX12" fmla="*/ 264900 w 329159"/>
                    <a:gd name="connsiteY12" fmla="*/ 200103 h 412736"/>
                    <a:gd name="connsiteX13" fmla="*/ 260699 w 329159"/>
                    <a:gd name="connsiteY13" fmla="*/ 200103 h 412736"/>
                    <a:gd name="connsiteX14" fmla="*/ 141766 w 329159"/>
                    <a:gd name="connsiteY14" fmla="*/ 277623 h 412736"/>
                    <a:gd name="connsiteX15" fmla="*/ 0 w 329159"/>
                    <a:gd name="connsiteY15" fmla="*/ 138848 h 412736"/>
                    <a:gd name="connsiteX16" fmla="*/ 162803 w 329159"/>
                    <a:gd name="connsiteY16" fmla="*/ 221682 h 412736"/>
                    <a:gd name="connsiteX17" fmla="*/ 264900 w 329159"/>
                    <a:gd name="connsiteY17" fmla="*/ 141181 h 412736"/>
                    <a:gd name="connsiteX18" fmla="*/ 264900 w 329159"/>
                    <a:gd name="connsiteY18" fmla="*/ 132780 h 412736"/>
                    <a:gd name="connsiteX19" fmla="*/ 164597 w 329159"/>
                    <a:gd name="connsiteY19" fmla="*/ 56480 h 412736"/>
                    <a:gd name="connsiteX20" fmla="*/ 65480 w 329159"/>
                    <a:gd name="connsiteY20" fmla="*/ 138776 h 412736"/>
                    <a:gd name="connsiteX21" fmla="*/ 162803 w 329159"/>
                    <a:gd name="connsiteY21" fmla="*/ 221682 h 412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159" h="412736">
                      <a:moveTo>
                        <a:pt x="0" y="138776"/>
                      </a:moveTo>
                      <a:cubicBezTo>
                        <a:pt x="0" y="55869"/>
                        <a:pt x="55249" y="0"/>
                        <a:pt x="145966" y="0"/>
                      </a:cubicBezTo>
                      <a:cubicBezTo>
                        <a:pt x="208430" y="0"/>
                        <a:pt x="255279" y="28222"/>
                        <a:pt x="266120" y="80501"/>
                      </a:cubicBezTo>
                      <a:lnTo>
                        <a:pt x="269710" y="80501"/>
                      </a:lnTo>
                      <a:lnTo>
                        <a:pt x="269710" y="5996"/>
                      </a:lnTo>
                      <a:lnTo>
                        <a:pt x="329159" y="5996"/>
                      </a:lnTo>
                      <a:lnTo>
                        <a:pt x="329159" y="269760"/>
                      </a:lnTo>
                      <a:cubicBezTo>
                        <a:pt x="329159" y="370081"/>
                        <a:pt x="266695" y="412737"/>
                        <a:pt x="168762" y="412737"/>
                      </a:cubicBezTo>
                      <a:cubicBezTo>
                        <a:pt x="80450" y="412737"/>
                        <a:pt x="19206" y="371266"/>
                        <a:pt x="19206" y="299203"/>
                      </a:cubicBezTo>
                      <a:lnTo>
                        <a:pt x="83465" y="299203"/>
                      </a:lnTo>
                      <a:cubicBezTo>
                        <a:pt x="83465" y="342469"/>
                        <a:pt x="108703" y="358699"/>
                        <a:pt x="172388" y="358699"/>
                      </a:cubicBezTo>
                      <a:cubicBezTo>
                        <a:pt x="240273" y="358699"/>
                        <a:pt x="264900" y="340063"/>
                        <a:pt x="264900" y="273387"/>
                      </a:cubicBezTo>
                      <a:lnTo>
                        <a:pt x="264900" y="200103"/>
                      </a:lnTo>
                      <a:lnTo>
                        <a:pt x="260699" y="200103"/>
                      </a:lnTo>
                      <a:cubicBezTo>
                        <a:pt x="249894" y="245165"/>
                        <a:pt x="209651" y="277623"/>
                        <a:pt x="141766" y="277623"/>
                      </a:cubicBezTo>
                      <a:cubicBezTo>
                        <a:pt x="52879" y="277623"/>
                        <a:pt x="0" y="221754"/>
                        <a:pt x="0" y="138848"/>
                      </a:cubicBezTo>
                      <a:close/>
                      <a:moveTo>
                        <a:pt x="162803" y="221682"/>
                      </a:moveTo>
                      <a:cubicBezTo>
                        <a:pt x="228893" y="221682"/>
                        <a:pt x="264900" y="194035"/>
                        <a:pt x="264900" y="141181"/>
                      </a:cubicBezTo>
                      <a:lnTo>
                        <a:pt x="264900" y="132780"/>
                      </a:lnTo>
                      <a:cubicBezTo>
                        <a:pt x="264900" y="82296"/>
                        <a:pt x="227672" y="56480"/>
                        <a:pt x="164597" y="56480"/>
                      </a:cubicBezTo>
                      <a:cubicBezTo>
                        <a:pt x="101523" y="56480"/>
                        <a:pt x="65480" y="77521"/>
                        <a:pt x="65480" y="138776"/>
                      </a:cubicBezTo>
                      <a:cubicBezTo>
                        <a:pt x="65480" y="200031"/>
                        <a:pt x="101523" y="221682"/>
                        <a:pt x="162803" y="221682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" name="Forma Livre 148">
                  <a:extLst>
                    <a:ext uri="{FF2B5EF4-FFF2-40B4-BE49-F238E27FC236}">
                      <a16:creationId xmlns:a16="http://schemas.microsoft.com/office/drawing/2014/main" id="{7094618F-9024-CB8A-E1CC-A04CD896635F}"/>
                    </a:ext>
                  </a:extLst>
                </p:cNvPr>
                <p:cNvSpPr/>
                <p:nvPr/>
              </p:nvSpPr>
              <p:spPr>
                <a:xfrm>
                  <a:off x="3932287" y="1225499"/>
                  <a:ext cx="295593" cy="310584"/>
                </a:xfrm>
                <a:custGeom>
                  <a:avLst/>
                  <a:gdLst>
                    <a:gd name="connsiteX0" fmla="*/ 0 w 295593"/>
                    <a:gd name="connsiteY0" fmla="*/ 232490 h 310584"/>
                    <a:gd name="connsiteX1" fmla="*/ 96102 w 295593"/>
                    <a:gd name="connsiteY1" fmla="*/ 155580 h 310584"/>
                    <a:gd name="connsiteX2" fmla="*/ 231872 w 295593"/>
                    <a:gd name="connsiteY2" fmla="*/ 141146 h 310584"/>
                    <a:gd name="connsiteX3" fmla="*/ 231872 w 295593"/>
                    <a:gd name="connsiteY3" fmla="*/ 123731 h 310584"/>
                    <a:gd name="connsiteX4" fmla="*/ 153182 w 295593"/>
                    <a:gd name="connsiteY4" fmla="*/ 57054 h 310584"/>
                    <a:gd name="connsiteX5" fmla="*/ 70901 w 295593"/>
                    <a:gd name="connsiteY5" fmla="*/ 118956 h 310584"/>
                    <a:gd name="connsiteX6" fmla="*/ 70901 w 295593"/>
                    <a:gd name="connsiteY6" fmla="*/ 121361 h 310584"/>
                    <a:gd name="connsiteX7" fmla="*/ 6641 w 295593"/>
                    <a:gd name="connsiteY7" fmla="*/ 121361 h 310584"/>
                    <a:gd name="connsiteX8" fmla="*/ 6641 w 295593"/>
                    <a:gd name="connsiteY8" fmla="*/ 118956 h 310584"/>
                    <a:gd name="connsiteX9" fmla="*/ 158028 w 295593"/>
                    <a:gd name="connsiteY9" fmla="*/ 0 h 310584"/>
                    <a:gd name="connsiteX10" fmla="*/ 295593 w 295593"/>
                    <a:gd name="connsiteY10" fmla="*/ 123157 h 310584"/>
                    <a:gd name="connsiteX11" fmla="*/ 295593 w 295593"/>
                    <a:gd name="connsiteY11" fmla="*/ 304589 h 310584"/>
                    <a:gd name="connsiteX12" fmla="*/ 236144 w 295593"/>
                    <a:gd name="connsiteY12" fmla="*/ 304589 h 310584"/>
                    <a:gd name="connsiteX13" fmla="*/ 236144 w 295593"/>
                    <a:gd name="connsiteY13" fmla="*/ 230084 h 310584"/>
                    <a:gd name="connsiteX14" fmla="*/ 231944 w 295593"/>
                    <a:gd name="connsiteY14" fmla="*/ 230084 h 310584"/>
                    <a:gd name="connsiteX15" fmla="*/ 100984 w 295593"/>
                    <a:gd name="connsiteY15" fmla="*/ 310585 h 310584"/>
                    <a:gd name="connsiteX16" fmla="*/ 72 w 295593"/>
                    <a:gd name="connsiteY16" fmla="*/ 232490 h 310584"/>
                    <a:gd name="connsiteX17" fmla="*/ 118323 w 295593"/>
                    <a:gd name="connsiteY17" fmla="*/ 263728 h 310584"/>
                    <a:gd name="connsiteX18" fmla="*/ 231872 w 295593"/>
                    <a:gd name="connsiteY18" fmla="*/ 179601 h 310584"/>
                    <a:gd name="connsiteX19" fmla="*/ 114734 w 295593"/>
                    <a:gd name="connsiteY19" fmla="*/ 192814 h 310584"/>
                    <a:gd name="connsiteX20" fmla="*/ 64870 w 295593"/>
                    <a:gd name="connsiteY20" fmla="*/ 228253 h 310584"/>
                    <a:gd name="connsiteX21" fmla="*/ 118323 w 295593"/>
                    <a:gd name="connsiteY21" fmla="*/ 263692 h 310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5593" h="310584">
                      <a:moveTo>
                        <a:pt x="0" y="232490"/>
                      </a:moveTo>
                      <a:cubicBezTo>
                        <a:pt x="0" y="186243"/>
                        <a:pt x="37227" y="162186"/>
                        <a:pt x="96102" y="155580"/>
                      </a:cubicBezTo>
                      <a:lnTo>
                        <a:pt x="231872" y="141146"/>
                      </a:lnTo>
                      <a:lnTo>
                        <a:pt x="231872" y="123731"/>
                      </a:lnTo>
                      <a:cubicBezTo>
                        <a:pt x="231872" y="74469"/>
                        <a:pt x="210261" y="57054"/>
                        <a:pt x="153182" y="57054"/>
                      </a:cubicBezTo>
                      <a:cubicBezTo>
                        <a:pt x="96102" y="57054"/>
                        <a:pt x="70901" y="75079"/>
                        <a:pt x="70901" y="118956"/>
                      </a:cubicBezTo>
                      <a:lnTo>
                        <a:pt x="70901" y="121361"/>
                      </a:lnTo>
                      <a:lnTo>
                        <a:pt x="6641" y="121361"/>
                      </a:lnTo>
                      <a:lnTo>
                        <a:pt x="6641" y="118956"/>
                      </a:lnTo>
                      <a:cubicBezTo>
                        <a:pt x="6641" y="51058"/>
                        <a:pt x="63111" y="0"/>
                        <a:pt x="158028" y="0"/>
                      </a:cubicBezTo>
                      <a:cubicBezTo>
                        <a:pt x="252945" y="0"/>
                        <a:pt x="295593" y="51668"/>
                        <a:pt x="295593" y="123157"/>
                      </a:cubicBezTo>
                      <a:lnTo>
                        <a:pt x="295593" y="304589"/>
                      </a:lnTo>
                      <a:lnTo>
                        <a:pt x="236144" y="304589"/>
                      </a:lnTo>
                      <a:lnTo>
                        <a:pt x="236144" y="230084"/>
                      </a:lnTo>
                      <a:lnTo>
                        <a:pt x="231944" y="230084"/>
                      </a:lnTo>
                      <a:cubicBezTo>
                        <a:pt x="216328" y="280568"/>
                        <a:pt x="168869" y="310585"/>
                        <a:pt x="100984" y="310585"/>
                      </a:cubicBezTo>
                      <a:cubicBezTo>
                        <a:pt x="39130" y="310585"/>
                        <a:pt x="72" y="281753"/>
                        <a:pt x="72" y="232490"/>
                      </a:cubicBezTo>
                      <a:close/>
                      <a:moveTo>
                        <a:pt x="118323" y="263728"/>
                      </a:moveTo>
                      <a:cubicBezTo>
                        <a:pt x="186209" y="263728"/>
                        <a:pt x="231872" y="238486"/>
                        <a:pt x="231872" y="179601"/>
                      </a:cubicBezTo>
                      <a:lnTo>
                        <a:pt x="114734" y="192814"/>
                      </a:lnTo>
                      <a:cubicBezTo>
                        <a:pt x="81096" y="197015"/>
                        <a:pt x="64870" y="204842"/>
                        <a:pt x="64870" y="228253"/>
                      </a:cubicBezTo>
                      <a:cubicBezTo>
                        <a:pt x="64870" y="251663"/>
                        <a:pt x="81096" y="263692"/>
                        <a:pt x="118323" y="263692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" name="Forma Livre 149">
                  <a:extLst>
                    <a:ext uri="{FF2B5EF4-FFF2-40B4-BE49-F238E27FC236}">
                      <a16:creationId xmlns:a16="http://schemas.microsoft.com/office/drawing/2014/main" id="{178EE963-86F8-00B0-B187-E3A2A1A911FC}"/>
                    </a:ext>
                  </a:extLst>
                </p:cNvPr>
                <p:cNvSpPr/>
                <p:nvPr/>
              </p:nvSpPr>
              <p:spPr>
                <a:xfrm>
                  <a:off x="4285499" y="1225499"/>
                  <a:ext cx="311747" cy="304588"/>
                </a:xfrm>
                <a:custGeom>
                  <a:avLst/>
                  <a:gdLst>
                    <a:gd name="connsiteX0" fmla="*/ 0 w 311747"/>
                    <a:gd name="connsiteY0" fmla="*/ 304589 h 304588"/>
                    <a:gd name="connsiteX1" fmla="*/ 0 w 311747"/>
                    <a:gd name="connsiteY1" fmla="*/ 5996 h 304588"/>
                    <a:gd name="connsiteX2" fmla="*/ 59449 w 311747"/>
                    <a:gd name="connsiteY2" fmla="*/ 5996 h 304588"/>
                    <a:gd name="connsiteX3" fmla="*/ 59449 w 311747"/>
                    <a:gd name="connsiteY3" fmla="*/ 98525 h 304588"/>
                    <a:gd name="connsiteX4" fmla="*/ 63649 w 311747"/>
                    <a:gd name="connsiteY4" fmla="*/ 98525 h 304588"/>
                    <a:gd name="connsiteX5" fmla="*/ 188004 w 311747"/>
                    <a:gd name="connsiteY5" fmla="*/ 0 h 304588"/>
                    <a:gd name="connsiteX6" fmla="*/ 311748 w 311747"/>
                    <a:gd name="connsiteY6" fmla="*/ 124952 h 304588"/>
                    <a:gd name="connsiteX7" fmla="*/ 311748 w 311747"/>
                    <a:gd name="connsiteY7" fmla="*/ 304589 h 304588"/>
                    <a:gd name="connsiteX8" fmla="*/ 246878 w 311747"/>
                    <a:gd name="connsiteY8" fmla="*/ 304589 h 304588"/>
                    <a:gd name="connsiteX9" fmla="*/ 246878 w 311747"/>
                    <a:gd name="connsiteY9" fmla="*/ 142366 h 304588"/>
                    <a:gd name="connsiteX10" fmla="*/ 159787 w 311747"/>
                    <a:gd name="connsiteY10" fmla="*/ 58239 h 304588"/>
                    <a:gd name="connsiteX11" fmla="*/ 64870 w 311747"/>
                    <a:gd name="connsiteY11" fmla="*/ 156765 h 304588"/>
                    <a:gd name="connsiteX12" fmla="*/ 64870 w 311747"/>
                    <a:gd name="connsiteY12" fmla="*/ 304553 h 304588"/>
                    <a:gd name="connsiteX13" fmla="*/ 0 w 311747"/>
                    <a:gd name="connsiteY13" fmla="*/ 304553 h 304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747" h="304588">
                      <a:moveTo>
                        <a:pt x="0" y="304589"/>
                      </a:moveTo>
                      <a:lnTo>
                        <a:pt x="0" y="5996"/>
                      </a:lnTo>
                      <a:lnTo>
                        <a:pt x="59449" y="5996"/>
                      </a:lnTo>
                      <a:lnTo>
                        <a:pt x="59449" y="98525"/>
                      </a:lnTo>
                      <a:lnTo>
                        <a:pt x="63649" y="98525"/>
                      </a:lnTo>
                      <a:cubicBezTo>
                        <a:pt x="72660" y="48042"/>
                        <a:pt x="112328" y="0"/>
                        <a:pt x="188004" y="0"/>
                      </a:cubicBezTo>
                      <a:cubicBezTo>
                        <a:pt x="270895" y="0"/>
                        <a:pt x="311748" y="55869"/>
                        <a:pt x="311748" y="124952"/>
                      </a:cubicBezTo>
                      <a:lnTo>
                        <a:pt x="311748" y="304589"/>
                      </a:lnTo>
                      <a:lnTo>
                        <a:pt x="246878" y="304589"/>
                      </a:lnTo>
                      <a:lnTo>
                        <a:pt x="246878" y="142366"/>
                      </a:lnTo>
                      <a:cubicBezTo>
                        <a:pt x="246878" y="86497"/>
                        <a:pt x="221641" y="58239"/>
                        <a:pt x="159787" y="58239"/>
                      </a:cubicBezTo>
                      <a:cubicBezTo>
                        <a:pt x="94307" y="58239"/>
                        <a:pt x="64870" y="91883"/>
                        <a:pt x="64870" y="156765"/>
                      </a:cubicBezTo>
                      <a:lnTo>
                        <a:pt x="64870" y="304553"/>
                      </a:lnTo>
                      <a:lnTo>
                        <a:pt x="0" y="304553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" name="Forma Livre 150">
                  <a:extLst>
                    <a:ext uri="{FF2B5EF4-FFF2-40B4-BE49-F238E27FC236}">
                      <a16:creationId xmlns:a16="http://schemas.microsoft.com/office/drawing/2014/main" id="{2F666A4D-20C5-0909-E3E8-A7E27F20204C}"/>
                    </a:ext>
                  </a:extLst>
                </p:cNvPr>
                <p:cNvSpPr/>
                <p:nvPr/>
              </p:nvSpPr>
              <p:spPr>
                <a:xfrm>
                  <a:off x="4654937" y="1127548"/>
                  <a:ext cx="64869" cy="402539"/>
                </a:xfrm>
                <a:custGeom>
                  <a:avLst/>
                  <a:gdLst>
                    <a:gd name="connsiteX0" fmla="*/ 0 w 64869"/>
                    <a:gd name="connsiteY0" fmla="*/ 69083 h 402539"/>
                    <a:gd name="connsiteX1" fmla="*/ 0 w 64869"/>
                    <a:gd name="connsiteY1" fmla="*/ 0 h 402539"/>
                    <a:gd name="connsiteX2" fmla="*/ 64870 w 64869"/>
                    <a:gd name="connsiteY2" fmla="*/ 0 h 402539"/>
                    <a:gd name="connsiteX3" fmla="*/ 64870 w 64869"/>
                    <a:gd name="connsiteY3" fmla="*/ 69083 h 402539"/>
                    <a:gd name="connsiteX4" fmla="*/ 0 w 64869"/>
                    <a:gd name="connsiteY4" fmla="*/ 69083 h 402539"/>
                    <a:gd name="connsiteX5" fmla="*/ 0 w 64869"/>
                    <a:gd name="connsiteY5" fmla="*/ 402540 h 402539"/>
                    <a:gd name="connsiteX6" fmla="*/ 0 w 64869"/>
                    <a:gd name="connsiteY6" fmla="*/ 103947 h 402539"/>
                    <a:gd name="connsiteX7" fmla="*/ 64870 w 64869"/>
                    <a:gd name="connsiteY7" fmla="*/ 103947 h 402539"/>
                    <a:gd name="connsiteX8" fmla="*/ 64870 w 64869"/>
                    <a:gd name="connsiteY8" fmla="*/ 402540 h 402539"/>
                    <a:gd name="connsiteX9" fmla="*/ 0 w 64869"/>
                    <a:gd name="connsiteY9" fmla="*/ 402540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69" h="402539">
                      <a:moveTo>
                        <a:pt x="0" y="69083"/>
                      </a:moveTo>
                      <a:lnTo>
                        <a:pt x="0" y="0"/>
                      </a:lnTo>
                      <a:lnTo>
                        <a:pt x="64870" y="0"/>
                      </a:lnTo>
                      <a:lnTo>
                        <a:pt x="64870" y="69083"/>
                      </a:lnTo>
                      <a:lnTo>
                        <a:pt x="0" y="69083"/>
                      </a:lnTo>
                      <a:close/>
                      <a:moveTo>
                        <a:pt x="0" y="402540"/>
                      </a:moveTo>
                      <a:lnTo>
                        <a:pt x="0" y="103947"/>
                      </a:lnTo>
                      <a:lnTo>
                        <a:pt x="64870" y="103947"/>
                      </a:lnTo>
                      <a:lnTo>
                        <a:pt x="64870" y="402540"/>
                      </a:lnTo>
                      <a:lnTo>
                        <a:pt x="0" y="402540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" name="Forma Livre 151">
                  <a:extLst>
                    <a:ext uri="{FF2B5EF4-FFF2-40B4-BE49-F238E27FC236}">
                      <a16:creationId xmlns:a16="http://schemas.microsoft.com/office/drawing/2014/main" id="{37F94196-D943-8796-AEFD-0A1FD30E4A4E}"/>
                    </a:ext>
                  </a:extLst>
                </p:cNvPr>
                <p:cNvSpPr/>
                <p:nvPr/>
              </p:nvSpPr>
              <p:spPr>
                <a:xfrm>
                  <a:off x="4767875" y="1225463"/>
                  <a:ext cx="317779" cy="310620"/>
                </a:xfrm>
                <a:custGeom>
                  <a:avLst/>
                  <a:gdLst>
                    <a:gd name="connsiteX0" fmla="*/ 0 w 317779"/>
                    <a:gd name="connsiteY0" fmla="*/ 155616 h 310620"/>
                    <a:gd name="connsiteX1" fmla="*/ 162803 w 317779"/>
                    <a:gd name="connsiteY1" fmla="*/ 0 h 310620"/>
                    <a:gd name="connsiteX2" fmla="*/ 317779 w 317779"/>
                    <a:gd name="connsiteY2" fmla="*/ 124952 h 310620"/>
                    <a:gd name="connsiteX3" fmla="*/ 317779 w 317779"/>
                    <a:gd name="connsiteY3" fmla="*/ 130948 h 310620"/>
                    <a:gd name="connsiteX4" fmla="*/ 253520 w 317779"/>
                    <a:gd name="connsiteY4" fmla="*/ 130948 h 310620"/>
                    <a:gd name="connsiteX5" fmla="*/ 253520 w 317779"/>
                    <a:gd name="connsiteY5" fmla="*/ 127358 h 310620"/>
                    <a:gd name="connsiteX6" fmla="*/ 161618 w 317779"/>
                    <a:gd name="connsiteY6" fmla="*/ 58275 h 310620"/>
                    <a:gd name="connsiteX7" fmla="*/ 64295 w 317779"/>
                    <a:gd name="connsiteY7" fmla="*/ 155616 h 310620"/>
                    <a:gd name="connsiteX8" fmla="*/ 161618 w 317779"/>
                    <a:gd name="connsiteY8" fmla="*/ 252346 h 310620"/>
                    <a:gd name="connsiteX9" fmla="*/ 253520 w 317779"/>
                    <a:gd name="connsiteY9" fmla="*/ 183263 h 310620"/>
                    <a:gd name="connsiteX10" fmla="*/ 253520 w 317779"/>
                    <a:gd name="connsiteY10" fmla="*/ 179062 h 310620"/>
                    <a:gd name="connsiteX11" fmla="*/ 317779 w 317779"/>
                    <a:gd name="connsiteY11" fmla="*/ 179062 h 310620"/>
                    <a:gd name="connsiteX12" fmla="*/ 317779 w 317779"/>
                    <a:gd name="connsiteY12" fmla="*/ 185669 h 310620"/>
                    <a:gd name="connsiteX13" fmla="*/ 162803 w 317779"/>
                    <a:gd name="connsiteY13" fmla="*/ 310621 h 310620"/>
                    <a:gd name="connsiteX14" fmla="*/ 0 w 317779"/>
                    <a:gd name="connsiteY14" fmla="*/ 155616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7779" h="310620">
                      <a:moveTo>
                        <a:pt x="0" y="155616"/>
                      </a:moveTo>
                      <a:cubicBezTo>
                        <a:pt x="0" y="62476"/>
                        <a:pt x="64260" y="0"/>
                        <a:pt x="162803" y="0"/>
                      </a:cubicBezTo>
                      <a:cubicBezTo>
                        <a:pt x="252299" y="0"/>
                        <a:pt x="317779" y="50483"/>
                        <a:pt x="317779" y="124952"/>
                      </a:cubicBezTo>
                      <a:lnTo>
                        <a:pt x="317779" y="130948"/>
                      </a:lnTo>
                      <a:lnTo>
                        <a:pt x="253520" y="130948"/>
                      </a:lnTo>
                      <a:lnTo>
                        <a:pt x="253520" y="127358"/>
                      </a:lnTo>
                      <a:cubicBezTo>
                        <a:pt x="253520" y="81111"/>
                        <a:pt x="219882" y="58275"/>
                        <a:pt x="161618" y="58275"/>
                      </a:cubicBezTo>
                      <a:cubicBezTo>
                        <a:pt x="94343" y="58275"/>
                        <a:pt x="64295" y="90123"/>
                        <a:pt x="64295" y="155616"/>
                      </a:cubicBezTo>
                      <a:cubicBezTo>
                        <a:pt x="64295" y="221108"/>
                        <a:pt x="94343" y="252346"/>
                        <a:pt x="161618" y="252346"/>
                      </a:cubicBezTo>
                      <a:cubicBezTo>
                        <a:pt x="219882" y="252346"/>
                        <a:pt x="253520" y="229510"/>
                        <a:pt x="253520" y="183263"/>
                      </a:cubicBezTo>
                      <a:lnTo>
                        <a:pt x="253520" y="179062"/>
                      </a:lnTo>
                      <a:lnTo>
                        <a:pt x="317779" y="179062"/>
                      </a:lnTo>
                      <a:lnTo>
                        <a:pt x="317779" y="185669"/>
                      </a:lnTo>
                      <a:cubicBezTo>
                        <a:pt x="317779" y="260173"/>
                        <a:pt x="252299" y="310621"/>
                        <a:pt x="162803" y="310621"/>
                      </a:cubicBezTo>
                      <a:cubicBezTo>
                        <a:pt x="64295" y="310621"/>
                        <a:pt x="0" y="247534"/>
                        <a:pt x="0" y="155616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3" name="Forma Livre 152">
                  <a:extLst>
                    <a:ext uri="{FF2B5EF4-FFF2-40B4-BE49-F238E27FC236}">
                      <a16:creationId xmlns:a16="http://schemas.microsoft.com/office/drawing/2014/main" id="{5C831EF4-0BB8-3598-0BC9-541B7645EFB1}"/>
                    </a:ext>
                  </a:extLst>
                </p:cNvPr>
                <p:cNvSpPr/>
                <p:nvPr/>
              </p:nvSpPr>
              <p:spPr>
                <a:xfrm>
                  <a:off x="5236430" y="1127548"/>
                  <a:ext cx="484207" cy="402539"/>
                </a:xfrm>
                <a:custGeom>
                  <a:avLst/>
                  <a:gdLst>
                    <a:gd name="connsiteX0" fmla="*/ 0 w 484207"/>
                    <a:gd name="connsiteY0" fmla="*/ 402540 h 402539"/>
                    <a:gd name="connsiteX1" fmla="*/ 0 w 484207"/>
                    <a:gd name="connsiteY1" fmla="*/ 0 h 402539"/>
                    <a:gd name="connsiteX2" fmla="*/ 88312 w 484207"/>
                    <a:gd name="connsiteY2" fmla="*/ 0 h 402539"/>
                    <a:gd name="connsiteX3" fmla="*/ 204266 w 484207"/>
                    <a:gd name="connsiteY3" fmla="*/ 233100 h 402539"/>
                    <a:gd name="connsiteX4" fmla="*/ 240919 w 484207"/>
                    <a:gd name="connsiteY4" fmla="*/ 316617 h 402539"/>
                    <a:gd name="connsiteX5" fmla="*/ 245730 w 484207"/>
                    <a:gd name="connsiteY5" fmla="*/ 316617 h 402539"/>
                    <a:gd name="connsiteX6" fmla="*/ 281162 w 484207"/>
                    <a:gd name="connsiteY6" fmla="*/ 233100 h 402539"/>
                    <a:gd name="connsiteX7" fmla="*/ 395896 w 484207"/>
                    <a:gd name="connsiteY7" fmla="*/ 0 h 402539"/>
                    <a:gd name="connsiteX8" fmla="*/ 484207 w 484207"/>
                    <a:gd name="connsiteY8" fmla="*/ 0 h 402539"/>
                    <a:gd name="connsiteX9" fmla="*/ 484207 w 484207"/>
                    <a:gd name="connsiteY9" fmla="*/ 402540 h 402539"/>
                    <a:gd name="connsiteX10" fmla="*/ 419338 w 484207"/>
                    <a:gd name="connsiteY10" fmla="*/ 402540 h 402539"/>
                    <a:gd name="connsiteX11" fmla="*/ 419338 w 484207"/>
                    <a:gd name="connsiteY11" fmla="*/ 155616 h 402539"/>
                    <a:gd name="connsiteX12" fmla="*/ 421743 w 484207"/>
                    <a:gd name="connsiteY12" fmla="*/ 97341 h 402539"/>
                    <a:gd name="connsiteX13" fmla="*/ 416932 w 484207"/>
                    <a:gd name="connsiteY13" fmla="*/ 97341 h 402539"/>
                    <a:gd name="connsiteX14" fmla="*/ 392306 w 484207"/>
                    <a:gd name="connsiteY14" fmla="*/ 155616 h 402539"/>
                    <a:gd name="connsiteX15" fmla="*/ 281162 w 484207"/>
                    <a:gd name="connsiteY15" fmla="*/ 378519 h 402539"/>
                    <a:gd name="connsiteX16" fmla="*/ 203081 w 484207"/>
                    <a:gd name="connsiteY16" fmla="*/ 378519 h 402539"/>
                    <a:gd name="connsiteX17" fmla="*/ 91938 w 484207"/>
                    <a:gd name="connsiteY17" fmla="*/ 155616 h 402539"/>
                    <a:gd name="connsiteX18" fmla="*/ 67311 w 484207"/>
                    <a:gd name="connsiteY18" fmla="*/ 97341 h 402539"/>
                    <a:gd name="connsiteX19" fmla="*/ 62500 w 484207"/>
                    <a:gd name="connsiteY19" fmla="*/ 97341 h 402539"/>
                    <a:gd name="connsiteX20" fmla="*/ 64906 w 484207"/>
                    <a:gd name="connsiteY20" fmla="*/ 155616 h 402539"/>
                    <a:gd name="connsiteX21" fmla="*/ 64906 w 484207"/>
                    <a:gd name="connsiteY21" fmla="*/ 402540 h 402539"/>
                    <a:gd name="connsiteX22" fmla="*/ 36 w 484207"/>
                    <a:gd name="connsiteY22" fmla="*/ 402540 h 402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84207" h="402539">
                      <a:moveTo>
                        <a:pt x="0" y="402540"/>
                      </a:moveTo>
                      <a:lnTo>
                        <a:pt x="0" y="0"/>
                      </a:lnTo>
                      <a:lnTo>
                        <a:pt x="88312" y="0"/>
                      </a:lnTo>
                      <a:lnTo>
                        <a:pt x="204266" y="233100"/>
                      </a:lnTo>
                      <a:lnTo>
                        <a:pt x="240919" y="316617"/>
                      </a:lnTo>
                      <a:lnTo>
                        <a:pt x="245730" y="316617"/>
                      </a:lnTo>
                      <a:lnTo>
                        <a:pt x="281162" y="233100"/>
                      </a:lnTo>
                      <a:lnTo>
                        <a:pt x="395896" y="0"/>
                      </a:lnTo>
                      <a:lnTo>
                        <a:pt x="484207" y="0"/>
                      </a:lnTo>
                      <a:lnTo>
                        <a:pt x="484207" y="402540"/>
                      </a:lnTo>
                      <a:lnTo>
                        <a:pt x="419338" y="402540"/>
                      </a:lnTo>
                      <a:lnTo>
                        <a:pt x="419338" y="155616"/>
                      </a:lnTo>
                      <a:lnTo>
                        <a:pt x="421743" y="97341"/>
                      </a:lnTo>
                      <a:lnTo>
                        <a:pt x="416932" y="97341"/>
                      </a:lnTo>
                      <a:lnTo>
                        <a:pt x="392306" y="155616"/>
                      </a:lnTo>
                      <a:lnTo>
                        <a:pt x="281162" y="378519"/>
                      </a:lnTo>
                      <a:lnTo>
                        <a:pt x="203081" y="378519"/>
                      </a:lnTo>
                      <a:lnTo>
                        <a:pt x="91938" y="155616"/>
                      </a:lnTo>
                      <a:lnTo>
                        <a:pt x="67311" y="97341"/>
                      </a:lnTo>
                      <a:lnTo>
                        <a:pt x="62500" y="97341"/>
                      </a:lnTo>
                      <a:lnTo>
                        <a:pt x="64906" y="155616"/>
                      </a:lnTo>
                      <a:lnTo>
                        <a:pt x="64906" y="402540"/>
                      </a:lnTo>
                      <a:lnTo>
                        <a:pt x="36" y="402540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4" name="Forma Livre 153">
                  <a:extLst>
                    <a:ext uri="{FF2B5EF4-FFF2-40B4-BE49-F238E27FC236}">
                      <a16:creationId xmlns:a16="http://schemas.microsoft.com/office/drawing/2014/main" id="{319D8AC8-EA2B-C4FB-B6B0-C95E4764AF3D}"/>
                    </a:ext>
                  </a:extLst>
                </p:cNvPr>
                <p:cNvSpPr/>
                <p:nvPr/>
              </p:nvSpPr>
              <p:spPr>
                <a:xfrm>
                  <a:off x="5767450" y="1225499"/>
                  <a:ext cx="295593" cy="310584"/>
                </a:xfrm>
                <a:custGeom>
                  <a:avLst/>
                  <a:gdLst>
                    <a:gd name="connsiteX0" fmla="*/ 0 w 295593"/>
                    <a:gd name="connsiteY0" fmla="*/ 232490 h 310584"/>
                    <a:gd name="connsiteX1" fmla="*/ 96102 w 295593"/>
                    <a:gd name="connsiteY1" fmla="*/ 155580 h 310584"/>
                    <a:gd name="connsiteX2" fmla="*/ 231873 w 295593"/>
                    <a:gd name="connsiteY2" fmla="*/ 141146 h 310584"/>
                    <a:gd name="connsiteX3" fmla="*/ 231873 w 295593"/>
                    <a:gd name="connsiteY3" fmla="*/ 123731 h 310584"/>
                    <a:gd name="connsiteX4" fmla="*/ 153182 w 295593"/>
                    <a:gd name="connsiteY4" fmla="*/ 57054 h 310584"/>
                    <a:gd name="connsiteX5" fmla="*/ 70901 w 295593"/>
                    <a:gd name="connsiteY5" fmla="*/ 118956 h 310584"/>
                    <a:gd name="connsiteX6" fmla="*/ 70901 w 295593"/>
                    <a:gd name="connsiteY6" fmla="*/ 121361 h 310584"/>
                    <a:gd name="connsiteX7" fmla="*/ 6641 w 295593"/>
                    <a:gd name="connsiteY7" fmla="*/ 121361 h 310584"/>
                    <a:gd name="connsiteX8" fmla="*/ 6641 w 295593"/>
                    <a:gd name="connsiteY8" fmla="*/ 118956 h 310584"/>
                    <a:gd name="connsiteX9" fmla="*/ 158028 w 295593"/>
                    <a:gd name="connsiteY9" fmla="*/ 0 h 310584"/>
                    <a:gd name="connsiteX10" fmla="*/ 295593 w 295593"/>
                    <a:gd name="connsiteY10" fmla="*/ 123157 h 310584"/>
                    <a:gd name="connsiteX11" fmla="*/ 295593 w 295593"/>
                    <a:gd name="connsiteY11" fmla="*/ 304589 h 310584"/>
                    <a:gd name="connsiteX12" fmla="*/ 236109 w 295593"/>
                    <a:gd name="connsiteY12" fmla="*/ 304589 h 310584"/>
                    <a:gd name="connsiteX13" fmla="*/ 236109 w 295593"/>
                    <a:gd name="connsiteY13" fmla="*/ 230084 h 310584"/>
                    <a:gd name="connsiteX14" fmla="*/ 231908 w 295593"/>
                    <a:gd name="connsiteY14" fmla="*/ 230084 h 310584"/>
                    <a:gd name="connsiteX15" fmla="*/ 100948 w 295593"/>
                    <a:gd name="connsiteY15" fmla="*/ 310585 h 310584"/>
                    <a:gd name="connsiteX16" fmla="*/ 36 w 295593"/>
                    <a:gd name="connsiteY16" fmla="*/ 232490 h 310584"/>
                    <a:gd name="connsiteX17" fmla="*/ 118324 w 295593"/>
                    <a:gd name="connsiteY17" fmla="*/ 263728 h 310584"/>
                    <a:gd name="connsiteX18" fmla="*/ 231873 w 295593"/>
                    <a:gd name="connsiteY18" fmla="*/ 179601 h 310584"/>
                    <a:gd name="connsiteX19" fmla="*/ 114734 w 295593"/>
                    <a:gd name="connsiteY19" fmla="*/ 192814 h 310584"/>
                    <a:gd name="connsiteX20" fmla="*/ 64870 w 295593"/>
                    <a:gd name="connsiteY20" fmla="*/ 228253 h 310584"/>
                    <a:gd name="connsiteX21" fmla="*/ 118324 w 295593"/>
                    <a:gd name="connsiteY21" fmla="*/ 263692 h 310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5593" h="310584">
                      <a:moveTo>
                        <a:pt x="0" y="232490"/>
                      </a:moveTo>
                      <a:cubicBezTo>
                        <a:pt x="0" y="186243"/>
                        <a:pt x="37227" y="162186"/>
                        <a:pt x="96102" y="155580"/>
                      </a:cubicBezTo>
                      <a:lnTo>
                        <a:pt x="231873" y="141146"/>
                      </a:lnTo>
                      <a:lnTo>
                        <a:pt x="231873" y="123731"/>
                      </a:lnTo>
                      <a:cubicBezTo>
                        <a:pt x="231873" y="74469"/>
                        <a:pt x="210261" y="57054"/>
                        <a:pt x="153182" y="57054"/>
                      </a:cubicBezTo>
                      <a:cubicBezTo>
                        <a:pt x="96102" y="57054"/>
                        <a:pt x="70901" y="75079"/>
                        <a:pt x="70901" y="118956"/>
                      </a:cubicBezTo>
                      <a:lnTo>
                        <a:pt x="70901" y="121361"/>
                      </a:lnTo>
                      <a:lnTo>
                        <a:pt x="6641" y="121361"/>
                      </a:lnTo>
                      <a:lnTo>
                        <a:pt x="6641" y="118956"/>
                      </a:lnTo>
                      <a:cubicBezTo>
                        <a:pt x="6641" y="51058"/>
                        <a:pt x="63111" y="0"/>
                        <a:pt x="158028" y="0"/>
                      </a:cubicBezTo>
                      <a:cubicBezTo>
                        <a:pt x="252945" y="0"/>
                        <a:pt x="295593" y="51668"/>
                        <a:pt x="295593" y="123157"/>
                      </a:cubicBezTo>
                      <a:lnTo>
                        <a:pt x="295593" y="304589"/>
                      </a:lnTo>
                      <a:lnTo>
                        <a:pt x="236109" y="304589"/>
                      </a:lnTo>
                      <a:lnTo>
                        <a:pt x="236109" y="230084"/>
                      </a:lnTo>
                      <a:lnTo>
                        <a:pt x="231908" y="230084"/>
                      </a:lnTo>
                      <a:cubicBezTo>
                        <a:pt x="216292" y="280568"/>
                        <a:pt x="168834" y="310585"/>
                        <a:pt x="100948" y="310585"/>
                      </a:cubicBezTo>
                      <a:cubicBezTo>
                        <a:pt x="39094" y="310585"/>
                        <a:pt x="36" y="281753"/>
                        <a:pt x="36" y="232490"/>
                      </a:cubicBezTo>
                      <a:close/>
                      <a:moveTo>
                        <a:pt x="118324" y="263728"/>
                      </a:moveTo>
                      <a:cubicBezTo>
                        <a:pt x="186209" y="263728"/>
                        <a:pt x="231873" y="238486"/>
                        <a:pt x="231873" y="179601"/>
                      </a:cubicBezTo>
                      <a:lnTo>
                        <a:pt x="114734" y="192814"/>
                      </a:lnTo>
                      <a:cubicBezTo>
                        <a:pt x="81096" y="197015"/>
                        <a:pt x="64870" y="204842"/>
                        <a:pt x="64870" y="228253"/>
                      </a:cubicBezTo>
                      <a:cubicBezTo>
                        <a:pt x="64870" y="251663"/>
                        <a:pt x="81096" y="263692"/>
                        <a:pt x="118324" y="263692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5" name="Forma Livre 154">
                  <a:extLst>
                    <a:ext uri="{FF2B5EF4-FFF2-40B4-BE49-F238E27FC236}">
                      <a16:creationId xmlns:a16="http://schemas.microsoft.com/office/drawing/2014/main" id="{AFC69DF9-CDD6-E629-B0D0-20DC42E142DE}"/>
                    </a:ext>
                  </a:extLst>
                </p:cNvPr>
                <p:cNvSpPr/>
                <p:nvPr/>
              </p:nvSpPr>
              <p:spPr>
                <a:xfrm>
                  <a:off x="6093630" y="1166003"/>
                  <a:ext cx="222861" cy="364084"/>
                </a:xfrm>
                <a:custGeom>
                  <a:avLst/>
                  <a:gdLst>
                    <a:gd name="connsiteX0" fmla="*/ 154402 w 222861"/>
                    <a:gd name="connsiteY0" fmla="*/ 364085 h 364084"/>
                    <a:gd name="connsiteX1" fmla="*/ 50474 w 222861"/>
                    <a:gd name="connsiteY1" fmla="*/ 263153 h 364084"/>
                    <a:gd name="connsiteX2" fmla="*/ 50474 w 222861"/>
                    <a:gd name="connsiteY2" fmla="*/ 119566 h 364084"/>
                    <a:gd name="connsiteX3" fmla="*/ 0 w 222861"/>
                    <a:gd name="connsiteY3" fmla="*/ 119566 h 364084"/>
                    <a:gd name="connsiteX4" fmla="*/ 0 w 222861"/>
                    <a:gd name="connsiteY4" fmla="*/ 65492 h 364084"/>
                    <a:gd name="connsiteX5" fmla="*/ 50474 w 222861"/>
                    <a:gd name="connsiteY5" fmla="*/ 65492 h 364084"/>
                    <a:gd name="connsiteX6" fmla="*/ 50474 w 222861"/>
                    <a:gd name="connsiteY6" fmla="*/ 0 h 364084"/>
                    <a:gd name="connsiteX7" fmla="*/ 114733 w 222861"/>
                    <a:gd name="connsiteY7" fmla="*/ 0 h 364084"/>
                    <a:gd name="connsiteX8" fmla="*/ 114733 w 222861"/>
                    <a:gd name="connsiteY8" fmla="*/ 65492 h 364084"/>
                    <a:gd name="connsiteX9" fmla="*/ 222862 w 222861"/>
                    <a:gd name="connsiteY9" fmla="*/ 65492 h 364084"/>
                    <a:gd name="connsiteX10" fmla="*/ 222862 w 222861"/>
                    <a:gd name="connsiteY10" fmla="*/ 119566 h 364084"/>
                    <a:gd name="connsiteX11" fmla="*/ 114733 w 222861"/>
                    <a:gd name="connsiteY11" fmla="*/ 119566 h 364084"/>
                    <a:gd name="connsiteX12" fmla="*/ 114733 w 222861"/>
                    <a:gd name="connsiteY12" fmla="*/ 259563 h 364084"/>
                    <a:gd name="connsiteX13" fmla="*/ 168798 w 222861"/>
                    <a:gd name="connsiteY13" fmla="*/ 305809 h 364084"/>
                    <a:gd name="connsiteX14" fmla="*/ 222862 w 222861"/>
                    <a:gd name="connsiteY14" fmla="*/ 305809 h 364084"/>
                    <a:gd name="connsiteX15" fmla="*/ 222862 w 222861"/>
                    <a:gd name="connsiteY15" fmla="*/ 364085 h 364084"/>
                    <a:gd name="connsiteX16" fmla="*/ 154366 w 222861"/>
                    <a:gd name="connsiteY16" fmla="*/ 364085 h 3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2861" h="364084">
                      <a:moveTo>
                        <a:pt x="154402" y="364085"/>
                      </a:moveTo>
                      <a:cubicBezTo>
                        <a:pt x="90143" y="364085"/>
                        <a:pt x="50474" y="335863"/>
                        <a:pt x="50474" y="263153"/>
                      </a:cubicBezTo>
                      <a:lnTo>
                        <a:pt x="50474" y="119566"/>
                      </a:lnTo>
                      <a:lnTo>
                        <a:pt x="0" y="119566"/>
                      </a:lnTo>
                      <a:lnTo>
                        <a:pt x="0" y="65492"/>
                      </a:lnTo>
                      <a:lnTo>
                        <a:pt x="50474" y="65492"/>
                      </a:lnTo>
                      <a:lnTo>
                        <a:pt x="50474" y="0"/>
                      </a:lnTo>
                      <a:lnTo>
                        <a:pt x="114733" y="0"/>
                      </a:lnTo>
                      <a:lnTo>
                        <a:pt x="114733" y="65492"/>
                      </a:lnTo>
                      <a:lnTo>
                        <a:pt x="222862" y="65492"/>
                      </a:lnTo>
                      <a:lnTo>
                        <a:pt x="222862" y="119566"/>
                      </a:lnTo>
                      <a:lnTo>
                        <a:pt x="114733" y="119566"/>
                      </a:lnTo>
                      <a:lnTo>
                        <a:pt x="114733" y="259563"/>
                      </a:lnTo>
                      <a:cubicBezTo>
                        <a:pt x="114733" y="296223"/>
                        <a:pt x="131534" y="305809"/>
                        <a:pt x="168798" y="305809"/>
                      </a:cubicBezTo>
                      <a:lnTo>
                        <a:pt x="222862" y="305809"/>
                      </a:lnTo>
                      <a:lnTo>
                        <a:pt x="222862" y="364085"/>
                      </a:lnTo>
                      <a:lnTo>
                        <a:pt x="154366" y="364085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6" name="Forma Livre 155">
                  <a:extLst>
                    <a:ext uri="{FF2B5EF4-FFF2-40B4-BE49-F238E27FC236}">
                      <a16:creationId xmlns:a16="http://schemas.microsoft.com/office/drawing/2014/main" id="{B14E6E82-5E4F-AFE0-362F-6DD781F03764}"/>
                    </a:ext>
                  </a:extLst>
                </p:cNvPr>
                <p:cNvSpPr/>
                <p:nvPr/>
              </p:nvSpPr>
              <p:spPr>
                <a:xfrm>
                  <a:off x="6330313" y="1166003"/>
                  <a:ext cx="222861" cy="364084"/>
                </a:xfrm>
                <a:custGeom>
                  <a:avLst/>
                  <a:gdLst>
                    <a:gd name="connsiteX0" fmla="*/ 154402 w 222861"/>
                    <a:gd name="connsiteY0" fmla="*/ 364085 h 364084"/>
                    <a:gd name="connsiteX1" fmla="*/ 50474 w 222861"/>
                    <a:gd name="connsiteY1" fmla="*/ 263153 h 364084"/>
                    <a:gd name="connsiteX2" fmla="*/ 50474 w 222861"/>
                    <a:gd name="connsiteY2" fmla="*/ 119566 h 364084"/>
                    <a:gd name="connsiteX3" fmla="*/ 0 w 222861"/>
                    <a:gd name="connsiteY3" fmla="*/ 119566 h 364084"/>
                    <a:gd name="connsiteX4" fmla="*/ 0 w 222861"/>
                    <a:gd name="connsiteY4" fmla="*/ 65492 h 364084"/>
                    <a:gd name="connsiteX5" fmla="*/ 50474 w 222861"/>
                    <a:gd name="connsiteY5" fmla="*/ 65492 h 364084"/>
                    <a:gd name="connsiteX6" fmla="*/ 50474 w 222861"/>
                    <a:gd name="connsiteY6" fmla="*/ 0 h 364084"/>
                    <a:gd name="connsiteX7" fmla="*/ 114733 w 222861"/>
                    <a:gd name="connsiteY7" fmla="*/ 0 h 364084"/>
                    <a:gd name="connsiteX8" fmla="*/ 114733 w 222861"/>
                    <a:gd name="connsiteY8" fmla="*/ 65492 h 364084"/>
                    <a:gd name="connsiteX9" fmla="*/ 222862 w 222861"/>
                    <a:gd name="connsiteY9" fmla="*/ 65492 h 364084"/>
                    <a:gd name="connsiteX10" fmla="*/ 222862 w 222861"/>
                    <a:gd name="connsiteY10" fmla="*/ 119566 h 364084"/>
                    <a:gd name="connsiteX11" fmla="*/ 114733 w 222861"/>
                    <a:gd name="connsiteY11" fmla="*/ 119566 h 364084"/>
                    <a:gd name="connsiteX12" fmla="*/ 114733 w 222861"/>
                    <a:gd name="connsiteY12" fmla="*/ 259563 h 364084"/>
                    <a:gd name="connsiteX13" fmla="*/ 168798 w 222861"/>
                    <a:gd name="connsiteY13" fmla="*/ 305809 h 364084"/>
                    <a:gd name="connsiteX14" fmla="*/ 222862 w 222861"/>
                    <a:gd name="connsiteY14" fmla="*/ 305809 h 364084"/>
                    <a:gd name="connsiteX15" fmla="*/ 222862 w 222861"/>
                    <a:gd name="connsiteY15" fmla="*/ 364085 h 364084"/>
                    <a:gd name="connsiteX16" fmla="*/ 154402 w 222861"/>
                    <a:gd name="connsiteY16" fmla="*/ 364085 h 36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2861" h="364084">
                      <a:moveTo>
                        <a:pt x="154402" y="364085"/>
                      </a:moveTo>
                      <a:cubicBezTo>
                        <a:pt x="90143" y="364085"/>
                        <a:pt x="50474" y="335863"/>
                        <a:pt x="50474" y="263153"/>
                      </a:cubicBezTo>
                      <a:lnTo>
                        <a:pt x="50474" y="119566"/>
                      </a:lnTo>
                      <a:lnTo>
                        <a:pt x="0" y="119566"/>
                      </a:lnTo>
                      <a:lnTo>
                        <a:pt x="0" y="65492"/>
                      </a:lnTo>
                      <a:lnTo>
                        <a:pt x="50474" y="65492"/>
                      </a:lnTo>
                      <a:lnTo>
                        <a:pt x="50474" y="0"/>
                      </a:lnTo>
                      <a:lnTo>
                        <a:pt x="114733" y="0"/>
                      </a:lnTo>
                      <a:lnTo>
                        <a:pt x="114733" y="65492"/>
                      </a:lnTo>
                      <a:lnTo>
                        <a:pt x="222862" y="65492"/>
                      </a:lnTo>
                      <a:lnTo>
                        <a:pt x="222862" y="119566"/>
                      </a:lnTo>
                      <a:lnTo>
                        <a:pt x="114733" y="119566"/>
                      </a:lnTo>
                      <a:lnTo>
                        <a:pt x="114733" y="259563"/>
                      </a:lnTo>
                      <a:cubicBezTo>
                        <a:pt x="114733" y="296223"/>
                        <a:pt x="131534" y="305809"/>
                        <a:pt x="168798" y="305809"/>
                      </a:cubicBezTo>
                      <a:lnTo>
                        <a:pt x="222862" y="305809"/>
                      </a:lnTo>
                      <a:lnTo>
                        <a:pt x="222862" y="364085"/>
                      </a:lnTo>
                      <a:lnTo>
                        <a:pt x="154402" y="364085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7" name="Forma Livre 156">
                  <a:extLst>
                    <a:ext uri="{FF2B5EF4-FFF2-40B4-BE49-F238E27FC236}">
                      <a16:creationId xmlns:a16="http://schemas.microsoft.com/office/drawing/2014/main" id="{7D16B2D0-48EA-4247-0B55-3A1EDA7EBE09}"/>
                    </a:ext>
                  </a:extLst>
                </p:cNvPr>
                <p:cNvSpPr/>
                <p:nvPr/>
              </p:nvSpPr>
              <p:spPr>
                <a:xfrm>
                  <a:off x="6582001" y="1225463"/>
                  <a:ext cx="316558" cy="310620"/>
                </a:xfrm>
                <a:custGeom>
                  <a:avLst/>
                  <a:gdLst>
                    <a:gd name="connsiteX0" fmla="*/ 0 w 316558"/>
                    <a:gd name="connsiteY0" fmla="*/ 155616 h 310620"/>
                    <a:gd name="connsiteX1" fmla="*/ 160972 w 316558"/>
                    <a:gd name="connsiteY1" fmla="*/ 0 h 310620"/>
                    <a:gd name="connsiteX2" fmla="*/ 316559 w 316558"/>
                    <a:gd name="connsiteY2" fmla="*/ 141792 h 310620"/>
                    <a:gd name="connsiteX3" fmla="*/ 314153 w 316558"/>
                    <a:gd name="connsiteY3" fmla="*/ 170014 h 310620"/>
                    <a:gd name="connsiteX4" fmla="*/ 60670 w 316558"/>
                    <a:gd name="connsiteY4" fmla="*/ 170014 h 310620"/>
                    <a:gd name="connsiteX5" fmla="*/ 160397 w 316558"/>
                    <a:gd name="connsiteY5" fmla="*/ 258342 h 310620"/>
                    <a:gd name="connsiteX6" fmla="*/ 248709 w 316558"/>
                    <a:gd name="connsiteY6" fmla="*/ 202473 h 310620"/>
                    <a:gd name="connsiteX7" fmla="*/ 248709 w 316558"/>
                    <a:gd name="connsiteY7" fmla="*/ 197661 h 310620"/>
                    <a:gd name="connsiteX8" fmla="*/ 313579 w 316558"/>
                    <a:gd name="connsiteY8" fmla="*/ 197661 h 310620"/>
                    <a:gd name="connsiteX9" fmla="*/ 313579 w 316558"/>
                    <a:gd name="connsiteY9" fmla="*/ 203083 h 310620"/>
                    <a:gd name="connsiteX10" fmla="*/ 162192 w 316558"/>
                    <a:gd name="connsiteY10" fmla="*/ 310621 h 310620"/>
                    <a:gd name="connsiteX11" fmla="*/ 0 w 316558"/>
                    <a:gd name="connsiteY11" fmla="*/ 155616 h 310620"/>
                    <a:gd name="connsiteX12" fmla="*/ 61280 w 316558"/>
                    <a:gd name="connsiteY12" fmla="*/ 134000 h 310620"/>
                    <a:gd name="connsiteX13" fmla="*/ 255315 w 316558"/>
                    <a:gd name="connsiteY13" fmla="*/ 134000 h 310620"/>
                    <a:gd name="connsiteX14" fmla="*/ 255315 w 316558"/>
                    <a:gd name="connsiteY14" fmla="*/ 132815 h 310620"/>
                    <a:gd name="connsiteX15" fmla="*/ 159787 w 316558"/>
                    <a:gd name="connsiteY15" fmla="*/ 51094 h 310620"/>
                    <a:gd name="connsiteX16" fmla="*/ 61280 w 316558"/>
                    <a:gd name="connsiteY16" fmla="*/ 134000 h 3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16558" h="310620">
                      <a:moveTo>
                        <a:pt x="0" y="155616"/>
                      </a:moveTo>
                      <a:cubicBezTo>
                        <a:pt x="0" y="62476"/>
                        <a:pt x="63685" y="0"/>
                        <a:pt x="160972" y="0"/>
                      </a:cubicBezTo>
                      <a:cubicBezTo>
                        <a:pt x="258258" y="0"/>
                        <a:pt x="316559" y="51058"/>
                        <a:pt x="316559" y="141792"/>
                      </a:cubicBezTo>
                      <a:cubicBezTo>
                        <a:pt x="316559" y="152599"/>
                        <a:pt x="315948" y="161002"/>
                        <a:pt x="314153" y="170014"/>
                      </a:cubicBezTo>
                      <a:lnTo>
                        <a:pt x="60670" y="170014"/>
                      </a:lnTo>
                      <a:cubicBezTo>
                        <a:pt x="63075" y="227678"/>
                        <a:pt x="91327" y="258342"/>
                        <a:pt x="160397" y="258342"/>
                      </a:cubicBezTo>
                      <a:cubicBezTo>
                        <a:pt x="222862" y="258342"/>
                        <a:pt x="248709" y="237912"/>
                        <a:pt x="248709" y="202473"/>
                      </a:cubicBezTo>
                      <a:lnTo>
                        <a:pt x="248709" y="197661"/>
                      </a:lnTo>
                      <a:lnTo>
                        <a:pt x="313579" y="197661"/>
                      </a:lnTo>
                      <a:lnTo>
                        <a:pt x="313579" y="203083"/>
                      </a:lnTo>
                      <a:cubicBezTo>
                        <a:pt x="313579" y="266780"/>
                        <a:pt x="251114" y="310621"/>
                        <a:pt x="162192" y="310621"/>
                      </a:cubicBezTo>
                      <a:cubicBezTo>
                        <a:pt x="64295" y="310621"/>
                        <a:pt x="0" y="255362"/>
                        <a:pt x="0" y="155616"/>
                      </a:cubicBezTo>
                      <a:close/>
                      <a:moveTo>
                        <a:pt x="61280" y="134000"/>
                      </a:moveTo>
                      <a:lnTo>
                        <a:pt x="255315" y="134000"/>
                      </a:lnTo>
                      <a:lnTo>
                        <a:pt x="255315" y="132815"/>
                      </a:lnTo>
                      <a:cubicBezTo>
                        <a:pt x="255315" y="77556"/>
                        <a:pt x="223472" y="51094"/>
                        <a:pt x="159787" y="51094"/>
                      </a:cubicBezTo>
                      <a:cubicBezTo>
                        <a:pt x="96102" y="51094"/>
                        <a:pt x="64870" y="80537"/>
                        <a:pt x="61280" y="134000"/>
                      </a:cubicBez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8" name="Forma Livre 157">
                  <a:extLst>
                    <a:ext uri="{FF2B5EF4-FFF2-40B4-BE49-F238E27FC236}">
                      <a16:creationId xmlns:a16="http://schemas.microsoft.com/office/drawing/2014/main" id="{2848F6A0-C071-3A1B-E8BE-060F0C3F4981}"/>
                    </a:ext>
                  </a:extLst>
                </p:cNvPr>
                <p:cNvSpPr/>
                <p:nvPr/>
              </p:nvSpPr>
              <p:spPr>
                <a:xfrm>
                  <a:off x="6947275" y="1225463"/>
                  <a:ext cx="263678" cy="304624"/>
                </a:xfrm>
                <a:custGeom>
                  <a:avLst/>
                  <a:gdLst>
                    <a:gd name="connsiteX0" fmla="*/ 0 w 263678"/>
                    <a:gd name="connsiteY0" fmla="*/ 304625 h 304624"/>
                    <a:gd name="connsiteX1" fmla="*/ 0 w 263678"/>
                    <a:gd name="connsiteY1" fmla="*/ 6032 h 304624"/>
                    <a:gd name="connsiteX2" fmla="*/ 59449 w 263678"/>
                    <a:gd name="connsiteY2" fmla="*/ 6032 h 304624"/>
                    <a:gd name="connsiteX3" fmla="*/ 59449 w 263678"/>
                    <a:gd name="connsiteY3" fmla="*/ 86533 h 304624"/>
                    <a:gd name="connsiteX4" fmla="*/ 63649 w 263678"/>
                    <a:gd name="connsiteY4" fmla="*/ 86533 h 304624"/>
                    <a:gd name="connsiteX5" fmla="*/ 166356 w 263678"/>
                    <a:gd name="connsiteY5" fmla="*/ 0 h 304624"/>
                    <a:gd name="connsiteX6" fmla="*/ 263679 w 263678"/>
                    <a:gd name="connsiteY6" fmla="*/ 105132 h 304624"/>
                    <a:gd name="connsiteX7" fmla="*/ 263679 w 263678"/>
                    <a:gd name="connsiteY7" fmla="*/ 144198 h 304624"/>
                    <a:gd name="connsiteX8" fmla="*/ 199420 w 263678"/>
                    <a:gd name="connsiteY8" fmla="*/ 144198 h 304624"/>
                    <a:gd name="connsiteX9" fmla="*/ 199420 w 263678"/>
                    <a:gd name="connsiteY9" fmla="*/ 117771 h 304624"/>
                    <a:gd name="connsiteX10" fmla="*/ 136955 w 263678"/>
                    <a:gd name="connsiteY10" fmla="*/ 55295 h 304624"/>
                    <a:gd name="connsiteX11" fmla="*/ 64870 w 263678"/>
                    <a:gd name="connsiteY11" fmla="*/ 137016 h 304624"/>
                    <a:gd name="connsiteX12" fmla="*/ 64870 w 263678"/>
                    <a:gd name="connsiteY12" fmla="*/ 304625 h 304624"/>
                    <a:gd name="connsiteX13" fmla="*/ 0 w 263678"/>
                    <a:gd name="connsiteY13" fmla="*/ 304625 h 304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3678" h="304624">
                      <a:moveTo>
                        <a:pt x="0" y="304625"/>
                      </a:moveTo>
                      <a:lnTo>
                        <a:pt x="0" y="6032"/>
                      </a:lnTo>
                      <a:lnTo>
                        <a:pt x="59449" y="6032"/>
                      </a:lnTo>
                      <a:lnTo>
                        <a:pt x="59449" y="86533"/>
                      </a:lnTo>
                      <a:lnTo>
                        <a:pt x="63649" y="86533"/>
                      </a:lnTo>
                      <a:cubicBezTo>
                        <a:pt x="72660" y="38455"/>
                        <a:pt x="105113" y="0"/>
                        <a:pt x="166356" y="0"/>
                      </a:cubicBezTo>
                      <a:cubicBezTo>
                        <a:pt x="234242" y="0"/>
                        <a:pt x="263679" y="48652"/>
                        <a:pt x="263679" y="105132"/>
                      </a:cubicBezTo>
                      <a:lnTo>
                        <a:pt x="263679" y="144198"/>
                      </a:lnTo>
                      <a:lnTo>
                        <a:pt x="199420" y="144198"/>
                      </a:lnTo>
                      <a:lnTo>
                        <a:pt x="199420" y="117771"/>
                      </a:lnTo>
                      <a:cubicBezTo>
                        <a:pt x="199420" y="75115"/>
                        <a:pt x="181398" y="55295"/>
                        <a:pt x="136955" y="55295"/>
                      </a:cubicBezTo>
                      <a:cubicBezTo>
                        <a:pt x="85871" y="55295"/>
                        <a:pt x="64870" y="83517"/>
                        <a:pt x="64870" y="137016"/>
                      </a:cubicBezTo>
                      <a:lnTo>
                        <a:pt x="64870" y="304625"/>
                      </a:lnTo>
                      <a:lnTo>
                        <a:pt x="0" y="304625"/>
                      </a:lnTo>
                      <a:close/>
                    </a:path>
                  </a:pathLst>
                </a:custGeom>
                <a:solidFill>
                  <a:srgbClr val="492F20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91" name="Agrupar 190">
              <a:extLst>
                <a:ext uri="{FF2B5EF4-FFF2-40B4-BE49-F238E27FC236}">
                  <a16:creationId xmlns:a16="http://schemas.microsoft.com/office/drawing/2014/main" id="{E33D979F-7912-D3E9-A793-08CD2DEAB642}"/>
                </a:ext>
              </a:extLst>
            </p:cNvPr>
            <p:cNvGrpSpPr/>
            <p:nvPr userDrawn="1"/>
          </p:nvGrpSpPr>
          <p:grpSpPr>
            <a:xfrm>
              <a:off x="3848335" y="3998092"/>
              <a:ext cx="1729963" cy="422950"/>
              <a:chOff x="8348637" y="4618243"/>
              <a:chExt cx="5841388" cy="1428133"/>
            </a:xfrm>
          </p:grpSpPr>
          <p:pic>
            <p:nvPicPr>
              <p:cNvPr id="192" name="Imagem 191" descr="Uma imagem contendo Ícone&#10;&#10;Descrição gerada automaticamente">
                <a:extLst>
                  <a:ext uri="{FF2B5EF4-FFF2-40B4-BE49-F238E27FC236}">
                    <a16:creationId xmlns:a16="http://schemas.microsoft.com/office/drawing/2014/main" id="{DE5CA65E-8DF5-5B59-5013-C99A709A7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8637" y="4635133"/>
                <a:ext cx="1411243" cy="1411243"/>
              </a:xfrm>
              <a:prstGeom prst="rect">
                <a:avLst/>
              </a:prstGeom>
            </p:spPr>
          </p:pic>
          <p:sp>
            <p:nvSpPr>
              <p:cNvPr id="193" name="CaixaDeTexto 192">
                <a:extLst>
                  <a:ext uri="{FF2B5EF4-FFF2-40B4-BE49-F238E27FC236}">
                    <a16:creationId xmlns:a16="http://schemas.microsoft.com/office/drawing/2014/main" id="{3E5DCE3E-1290-F5F9-45AF-1CAEBBCC8079}"/>
                  </a:ext>
                </a:extLst>
              </p:cNvPr>
              <p:cNvSpPr txBox="1"/>
              <p:nvPr/>
            </p:nvSpPr>
            <p:spPr>
              <a:xfrm>
                <a:off x="9898894" y="4618243"/>
                <a:ext cx="4291131" cy="1428133"/>
              </a:xfrm>
              <a:custGeom>
                <a:avLst/>
                <a:gdLst/>
                <a:ahLst/>
                <a:cxnLst/>
                <a:rect l="l" t="t" r="r" b="b"/>
                <a:pathLst>
                  <a:path w="4291131" h="1428133">
                    <a:moveTo>
                      <a:pt x="1849213" y="1326606"/>
                    </a:moveTo>
                    <a:lnTo>
                      <a:pt x="1832382" y="1379451"/>
                    </a:lnTo>
                    <a:lnTo>
                      <a:pt x="1866044" y="1379451"/>
                    </a:lnTo>
                    <a:close/>
                    <a:moveTo>
                      <a:pt x="1439638" y="1326606"/>
                    </a:moveTo>
                    <a:lnTo>
                      <a:pt x="1422807" y="1379451"/>
                    </a:lnTo>
                    <a:lnTo>
                      <a:pt x="1456469" y="1379451"/>
                    </a:lnTo>
                    <a:close/>
                    <a:moveTo>
                      <a:pt x="1722178" y="1322263"/>
                    </a:moveTo>
                    <a:lnTo>
                      <a:pt x="1722178" y="1359724"/>
                    </a:lnTo>
                    <a:lnTo>
                      <a:pt x="1744438" y="1359724"/>
                    </a:lnTo>
                    <a:cubicBezTo>
                      <a:pt x="1749506" y="1359724"/>
                      <a:pt x="1753758" y="1357915"/>
                      <a:pt x="1757197" y="1354295"/>
                    </a:cubicBezTo>
                    <a:cubicBezTo>
                      <a:pt x="1760635" y="1350676"/>
                      <a:pt x="1762355" y="1346212"/>
                      <a:pt x="1762355" y="1340903"/>
                    </a:cubicBezTo>
                    <a:cubicBezTo>
                      <a:pt x="1762355" y="1335594"/>
                      <a:pt x="1760635" y="1331160"/>
                      <a:pt x="1757197" y="1327601"/>
                    </a:cubicBezTo>
                    <a:cubicBezTo>
                      <a:pt x="1753758" y="1324042"/>
                      <a:pt x="1749506" y="1322263"/>
                      <a:pt x="1744438" y="1322263"/>
                    </a:cubicBezTo>
                    <a:close/>
                    <a:moveTo>
                      <a:pt x="560128" y="1322263"/>
                    </a:moveTo>
                    <a:lnTo>
                      <a:pt x="560128" y="1359724"/>
                    </a:lnTo>
                    <a:lnTo>
                      <a:pt x="583112" y="1359724"/>
                    </a:lnTo>
                    <a:cubicBezTo>
                      <a:pt x="587817" y="1359724"/>
                      <a:pt x="591859" y="1357884"/>
                      <a:pt x="595237" y="1354205"/>
                    </a:cubicBezTo>
                    <a:cubicBezTo>
                      <a:pt x="598615" y="1350525"/>
                      <a:pt x="600304" y="1346091"/>
                      <a:pt x="600304" y="1340903"/>
                    </a:cubicBezTo>
                    <a:cubicBezTo>
                      <a:pt x="600304" y="1335715"/>
                      <a:pt x="598615" y="1331311"/>
                      <a:pt x="595237" y="1327692"/>
                    </a:cubicBezTo>
                    <a:cubicBezTo>
                      <a:pt x="591859" y="1324072"/>
                      <a:pt x="587817" y="1322263"/>
                      <a:pt x="583112" y="1322263"/>
                    </a:cubicBezTo>
                    <a:close/>
                    <a:moveTo>
                      <a:pt x="2176206" y="1320634"/>
                    </a:moveTo>
                    <a:cubicBezTo>
                      <a:pt x="2168606" y="1320634"/>
                      <a:pt x="2161698" y="1322413"/>
                      <a:pt x="2155485" y="1325973"/>
                    </a:cubicBezTo>
                    <a:cubicBezTo>
                      <a:pt x="2149271" y="1329532"/>
                      <a:pt x="2144355" y="1334478"/>
                      <a:pt x="2140736" y="1340812"/>
                    </a:cubicBezTo>
                    <a:cubicBezTo>
                      <a:pt x="2137116" y="1347147"/>
                      <a:pt x="2135306" y="1354295"/>
                      <a:pt x="2135306" y="1362258"/>
                    </a:cubicBezTo>
                    <a:cubicBezTo>
                      <a:pt x="2135306" y="1370221"/>
                      <a:pt x="2137116" y="1377339"/>
                      <a:pt x="2140736" y="1383613"/>
                    </a:cubicBezTo>
                    <a:cubicBezTo>
                      <a:pt x="2144355" y="1389887"/>
                      <a:pt x="2149271" y="1394803"/>
                      <a:pt x="2155485" y="1398363"/>
                    </a:cubicBezTo>
                    <a:cubicBezTo>
                      <a:pt x="2161698" y="1401922"/>
                      <a:pt x="2168606" y="1403701"/>
                      <a:pt x="2176206" y="1403701"/>
                    </a:cubicBezTo>
                    <a:cubicBezTo>
                      <a:pt x="2183808" y="1403701"/>
                      <a:pt x="2190714" y="1401922"/>
                      <a:pt x="2196928" y="1398363"/>
                    </a:cubicBezTo>
                    <a:cubicBezTo>
                      <a:pt x="2203142" y="1394803"/>
                      <a:pt x="2208058" y="1389887"/>
                      <a:pt x="2211678" y="1383613"/>
                    </a:cubicBezTo>
                    <a:cubicBezTo>
                      <a:pt x="2215297" y="1377339"/>
                      <a:pt x="2217107" y="1370221"/>
                      <a:pt x="2217107" y="1362258"/>
                    </a:cubicBezTo>
                    <a:cubicBezTo>
                      <a:pt x="2217107" y="1354295"/>
                      <a:pt x="2215297" y="1347147"/>
                      <a:pt x="2211678" y="1340812"/>
                    </a:cubicBezTo>
                    <a:cubicBezTo>
                      <a:pt x="2208058" y="1334478"/>
                      <a:pt x="2203142" y="1329532"/>
                      <a:pt x="2196928" y="1325973"/>
                    </a:cubicBezTo>
                    <a:cubicBezTo>
                      <a:pt x="2190714" y="1322413"/>
                      <a:pt x="2183808" y="1320634"/>
                      <a:pt x="2176206" y="1320634"/>
                    </a:cubicBezTo>
                    <a:close/>
                    <a:moveTo>
                      <a:pt x="1566606" y="1320634"/>
                    </a:moveTo>
                    <a:cubicBezTo>
                      <a:pt x="1559005" y="1320634"/>
                      <a:pt x="1552098" y="1322413"/>
                      <a:pt x="1545885" y="1325973"/>
                    </a:cubicBezTo>
                    <a:cubicBezTo>
                      <a:pt x="1539671" y="1329532"/>
                      <a:pt x="1534755" y="1334478"/>
                      <a:pt x="1531135" y="1340812"/>
                    </a:cubicBezTo>
                    <a:cubicBezTo>
                      <a:pt x="1527516" y="1347147"/>
                      <a:pt x="1525706" y="1354295"/>
                      <a:pt x="1525706" y="1362258"/>
                    </a:cubicBezTo>
                    <a:cubicBezTo>
                      <a:pt x="1525706" y="1370221"/>
                      <a:pt x="1527516" y="1377339"/>
                      <a:pt x="1531135" y="1383613"/>
                    </a:cubicBezTo>
                    <a:cubicBezTo>
                      <a:pt x="1534755" y="1389887"/>
                      <a:pt x="1539671" y="1394803"/>
                      <a:pt x="1545885" y="1398363"/>
                    </a:cubicBezTo>
                    <a:cubicBezTo>
                      <a:pt x="1552098" y="1401922"/>
                      <a:pt x="1559005" y="1403701"/>
                      <a:pt x="1566606" y="1403701"/>
                    </a:cubicBezTo>
                    <a:cubicBezTo>
                      <a:pt x="1574207" y="1403701"/>
                      <a:pt x="1581114" y="1401922"/>
                      <a:pt x="1587328" y="1398363"/>
                    </a:cubicBezTo>
                    <a:cubicBezTo>
                      <a:pt x="1593542" y="1394803"/>
                      <a:pt x="1598458" y="1389887"/>
                      <a:pt x="1602077" y="1383613"/>
                    </a:cubicBezTo>
                    <a:cubicBezTo>
                      <a:pt x="1605697" y="1377339"/>
                      <a:pt x="1607507" y="1370221"/>
                      <a:pt x="1607507" y="1362258"/>
                    </a:cubicBezTo>
                    <a:cubicBezTo>
                      <a:pt x="1607507" y="1354295"/>
                      <a:pt x="1605697" y="1347147"/>
                      <a:pt x="1602077" y="1340812"/>
                    </a:cubicBezTo>
                    <a:cubicBezTo>
                      <a:pt x="1598458" y="1334478"/>
                      <a:pt x="1593542" y="1329532"/>
                      <a:pt x="1587328" y="1325973"/>
                    </a:cubicBezTo>
                    <a:cubicBezTo>
                      <a:pt x="1581114" y="1322413"/>
                      <a:pt x="1574207" y="1320634"/>
                      <a:pt x="1566606" y="1320634"/>
                    </a:cubicBezTo>
                    <a:close/>
                    <a:moveTo>
                      <a:pt x="1080831" y="1320634"/>
                    </a:moveTo>
                    <a:cubicBezTo>
                      <a:pt x="1073230" y="1320634"/>
                      <a:pt x="1066323" y="1322413"/>
                      <a:pt x="1060110" y="1325973"/>
                    </a:cubicBezTo>
                    <a:cubicBezTo>
                      <a:pt x="1053896" y="1329532"/>
                      <a:pt x="1048980" y="1334478"/>
                      <a:pt x="1045360" y="1340812"/>
                    </a:cubicBezTo>
                    <a:cubicBezTo>
                      <a:pt x="1041740" y="1347147"/>
                      <a:pt x="1039931" y="1354295"/>
                      <a:pt x="1039931" y="1362258"/>
                    </a:cubicBezTo>
                    <a:cubicBezTo>
                      <a:pt x="1039931" y="1370221"/>
                      <a:pt x="1041740" y="1377339"/>
                      <a:pt x="1045360" y="1383613"/>
                    </a:cubicBezTo>
                    <a:cubicBezTo>
                      <a:pt x="1048980" y="1389887"/>
                      <a:pt x="1053896" y="1394803"/>
                      <a:pt x="1060110" y="1398363"/>
                    </a:cubicBezTo>
                    <a:cubicBezTo>
                      <a:pt x="1066323" y="1401922"/>
                      <a:pt x="1073230" y="1403701"/>
                      <a:pt x="1080831" y="1403701"/>
                    </a:cubicBezTo>
                    <a:cubicBezTo>
                      <a:pt x="1088432" y="1403701"/>
                      <a:pt x="1095339" y="1401922"/>
                      <a:pt x="1101553" y="1398363"/>
                    </a:cubicBezTo>
                    <a:cubicBezTo>
                      <a:pt x="1107766" y="1394803"/>
                      <a:pt x="1112683" y="1389887"/>
                      <a:pt x="1116302" y="1383613"/>
                    </a:cubicBezTo>
                    <a:cubicBezTo>
                      <a:pt x="1119922" y="1377339"/>
                      <a:pt x="1121732" y="1370221"/>
                      <a:pt x="1121732" y="1362258"/>
                    </a:cubicBezTo>
                    <a:cubicBezTo>
                      <a:pt x="1121732" y="1354295"/>
                      <a:pt x="1119922" y="1347147"/>
                      <a:pt x="1116302" y="1340812"/>
                    </a:cubicBezTo>
                    <a:cubicBezTo>
                      <a:pt x="1112683" y="1334478"/>
                      <a:pt x="1107766" y="1329532"/>
                      <a:pt x="1101553" y="1325973"/>
                    </a:cubicBezTo>
                    <a:cubicBezTo>
                      <a:pt x="1095339" y="1322413"/>
                      <a:pt x="1088432" y="1320634"/>
                      <a:pt x="1080831" y="1320634"/>
                    </a:cubicBezTo>
                    <a:close/>
                    <a:moveTo>
                      <a:pt x="2030579" y="1298917"/>
                    </a:moveTo>
                    <a:lnTo>
                      <a:pt x="2055553" y="1298917"/>
                    </a:lnTo>
                    <a:lnTo>
                      <a:pt x="2055553" y="1401711"/>
                    </a:lnTo>
                    <a:lnTo>
                      <a:pt x="2102607" y="1401711"/>
                    </a:lnTo>
                    <a:lnTo>
                      <a:pt x="2102607" y="1425599"/>
                    </a:lnTo>
                    <a:lnTo>
                      <a:pt x="2030579" y="1425599"/>
                    </a:lnTo>
                    <a:close/>
                    <a:moveTo>
                      <a:pt x="1914469" y="1298917"/>
                    </a:moveTo>
                    <a:lnTo>
                      <a:pt x="1939444" y="1298917"/>
                    </a:lnTo>
                    <a:lnTo>
                      <a:pt x="1939444" y="1384880"/>
                    </a:lnTo>
                    <a:cubicBezTo>
                      <a:pt x="1939444" y="1390912"/>
                      <a:pt x="1941193" y="1395557"/>
                      <a:pt x="1944692" y="1398815"/>
                    </a:cubicBezTo>
                    <a:cubicBezTo>
                      <a:pt x="1948190" y="1402072"/>
                      <a:pt x="1953499" y="1403701"/>
                      <a:pt x="1960618" y="1403701"/>
                    </a:cubicBezTo>
                    <a:cubicBezTo>
                      <a:pt x="1974854" y="1403701"/>
                      <a:pt x="1981972" y="1397427"/>
                      <a:pt x="1981972" y="1384880"/>
                    </a:cubicBezTo>
                    <a:lnTo>
                      <a:pt x="1981972" y="1298917"/>
                    </a:lnTo>
                    <a:lnTo>
                      <a:pt x="2006766" y="1298917"/>
                    </a:lnTo>
                    <a:lnTo>
                      <a:pt x="2006766" y="1386871"/>
                    </a:lnTo>
                    <a:cubicBezTo>
                      <a:pt x="2006766" y="1395557"/>
                      <a:pt x="2004745" y="1403008"/>
                      <a:pt x="2000704" y="1409221"/>
                    </a:cubicBezTo>
                    <a:cubicBezTo>
                      <a:pt x="1996662" y="1415434"/>
                      <a:pt x="1991142" y="1420140"/>
                      <a:pt x="1984144" y="1423337"/>
                    </a:cubicBezTo>
                    <a:cubicBezTo>
                      <a:pt x="1977146" y="1426534"/>
                      <a:pt x="1969304" y="1428133"/>
                      <a:pt x="1960618" y="1428133"/>
                    </a:cubicBezTo>
                    <a:cubicBezTo>
                      <a:pt x="1951931" y="1428133"/>
                      <a:pt x="1944088" y="1426534"/>
                      <a:pt x="1937091" y="1423337"/>
                    </a:cubicBezTo>
                    <a:cubicBezTo>
                      <a:pt x="1930093" y="1420140"/>
                      <a:pt x="1924573" y="1415434"/>
                      <a:pt x="1920532" y="1409221"/>
                    </a:cubicBezTo>
                    <a:cubicBezTo>
                      <a:pt x="1916490" y="1403008"/>
                      <a:pt x="1914469" y="1395557"/>
                      <a:pt x="1914469" y="1386871"/>
                    </a:cubicBezTo>
                    <a:close/>
                    <a:moveTo>
                      <a:pt x="1833830" y="1298917"/>
                    </a:moveTo>
                    <a:lnTo>
                      <a:pt x="1864777" y="1298917"/>
                    </a:lnTo>
                    <a:lnTo>
                      <a:pt x="1907849" y="1425599"/>
                    </a:lnTo>
                    <a:lnTo>
                      <a:pt x="1880703" y="1425599"/>
                    </a:lnTo>
                    <a:lnTo>
                      <a:pt x="1873464" y="1402796"/>
                    </a:lnTo>
                    <a:lnTo>
                      <a:pt x="1824962" y="1402796"/>
                    </a:lnTo>
                    <a:lnTo>
                      <a:pt x="1817723" y="1425599"/>
                    </a:lnTo>
                    <a:lnTo>
                      <a:pt x="1790758" y="1425599"/>
                    </a:lnTo>
                    <a:close/>
                    <a:moveTo>
                      <a:pt x="1697204" y="1298917"/>
                    </a:moveTo>
                    <a:lnTo>
                      <a:pt x="1722178" y="1298917"/>
                    </a:lnTo>
                    <a:lnTo>
                      <a:pt x="1744438" y="1298917"/>
                    </a:lnTo>
                    <a:cubicBezTo>
                      <a:pt x="1752280" y="1298917"/>
                      <a:pt x="1759489" y="1300787"/>
                      <a:pt x="1766065" y="1304527"/>
                    </a:cubicBezTo>
                    <a:cubicBezTo>
                      <a:pt x="1772640" y="1308267"/>
                      <a:pt x="1777828" y="1313365"/>
                      <a:pt x="1781628" y="1319819"/>
                    </a:cubicBezTo>
                    <a:cubicBezTo>
                      <a:pt x="1785429" y="1326274"/>
                      <a:pt x="1787329" y="1333302"/>
                      <a:pt x="1787329" y="1340903"/>
                    </a:cubicBezTo>
                    <a:cubicBezTo>
                      <a:pt x="1787329" y="1348625"/>
                      <a:pt x="1785429" y="1355713"/>
                      <a:pt x="1781628" y="1362168"/>
                    </a:cubicBezTo>
                    <a:cubicBezTo>
                      <a:pt x="1777828" y="1368622"/>
                      <a:pt x="1772640" y="1373720"/>
                      <a:pt x="1766065" y="1377460"/>
                    </a:cubicBezTo>
                    <a:cubicBezTo>
                      <a:pt x="1759489" y="1381200"/>
                      <a:pt x="1752280" y="1383070"/>
                      <a:pt x="1744438" y="1383070"/>
                    </a:cubicBezTo>
                    <a:lnTo>
                      <a:pt x="1722178" y="1383070"/>
                    </a:lnTo>
                    <a:lnTo>
                      <a:pt x="1722178" y="1425599"/>
                    </a:lnTo>
                    <a:lnTo>
                      <a:pt x="1697204" y="1425599"/>
                    </a:lnTo>
                    <a:close/>
                    <a:moveTo>
                      <a:pt x="1424255" y="1298917"/>
                    </a:moveTo>
                    <a:lnTo>
                      <a:pt x="1455202" y="1298917"/>
                    </a:lnTo>
                    <a:lnTo>
                      <a:pt x="1498274" y="1425599"/>
                    </a:lnTo>
                    <a:lnTo>
                      <a:pt x="1471128" y="1425599"/>
                    </a:lnTo>
                    <a:lnTo>
                      <a:pt x="1463889" y="1402796"/>
                    </a:lnTo>
                    <a:lnTo>
                      <a:pt x="1415387" y="1402796"/>
                    </a:lnTo>
                    <a:lnTo>
                      <a:pt x="1408148" y="1425599"/>
                    </a:lnTo>
                    <a:lnTo>
                      <a:pt x="1381183" y="1425599"/>
                    </a:lnTo>
                    <a:close/>
                    <a:moveTo>
                      <a:pt x="1163803" y="1298917"/>
                    </a:moveTo>
                    <a:lnTo>
                      <a:pt x="1188778" y="1298917"/>
                    </a:lnTo>
                    <a:lnTo>
                      <a:pt x="1238003" y="1298917"/>
                    </a:lnTo>
                    <a:lnTo>
                      <a:pt x="1238003" y="1322805"/>
                    </a:lnTo>
                    <a:lnTo>
                      <a:pt x="1188778" y="1322805"/>
                    </a:lnTo>
                    <a:lnTo>
                      <a:pt x="1188778" y="1355019"/>
                    </a:lnTo>
                    <a:lnTo>
                      <a:pt x="1236736" y="1355019"/>
                    </a:lnTo>
                    <a:lnTo>
                      <a:pt x="1236736" y="1378908"/>
                    </a:lnTo>
                    <a:lnTo>
                      <a:pt x="1188778" y="1378908"/>
                    </a:lnTo>
                    <a:lnTo>
                      <a:pt x="1188778" y="1425599"/>
                    </a:lnTo>
                    <a:lnTo>
                      <a:pt x="1163803" y="1425599"/>
                    </a:lnTo>
                    <a:close/>
                    <a:moveTo>
                      <a:pt x="876358" y="1298917"/>
                    </a:moveTo>
                    <a:lnTo>
                      <a:pt x="904590" y="1298917"/>
                    </a:lnTo>
                    <a:lnTo>
                      <a:pt x="930289" y="1345246"/>
                    </a:lnTo>
                    <a:lnTo>
                      <a:pt x="955987" y="1298917"/>
                    </a:lnTo>
                    <a:lnTo>
                      <a:pt x="984219" y="1298917"/>
                    </a:lnTo>
                    <a:lnTo>
                      <a:pt x="942595" y="1369316"/>
                    </a:lnTo>
                    <a:lnTo>
                      <a:pt x="942595" y="1425599"/>
                    </a:lnTo>
                    <a:lnTo>
                      <a:pt x="917801" y="1425599"/>
                    </a:lnTo>
                    <a:lnTo>
                      <a:pt x="917801" y="1369316"/>
                    </a:lnTo>
                    <a:close/>
                    <a:moveTo>
                      <a:pt x="782918" y="1298917"/>
                    </a:moveTo>
                    <a:lnTo>
                      <a:pt x="838296" y="1298917"/>
                    </a:lnTo>
                    <a:lnTo>
                      <a:pt x="868881" y="1298917"/>
                    </a:lnTo>
                    <a:lnTo>
                      <a:pt x="868881" y="1322805"/>
                    </a:lnTo>
                    <a:lnTo>
                      <a:pt x="838296" y="1322805"/>
                    </a:lnTo>
                    <a:lnTo>
                      <a:pt x="838296" y="1425599"/>
                    </a:lnTo>
                    <a:lnTo>
                      <a:pt x="813322" y="1425599"/>
                    </a:lnTo>
                    <a:lnTo>
                      <a:pt x="813322" y="1322805"/>
                    </a:lnTo>
                    <a:lnTo>
                      <a:pt x="782918" y="1322805"/>
                    </a:lnTo>
                    <a:close/>
                    <a:moveTo>
                      <a:pt x="744703" y="1298917"/>
                    </a:moveTo>
                    <a:lnTo>
                      <a:pt x="769678" y="1298917"/>
                    </a:lnTo>
                    <a:lnTo>
                      <a:pt x="769678" y="1425599"/>
                    </a:lnTo>
                    <a:lnTo>
                      <a:pt x="744703" y="1425599"/>
                    </a:lnTo>
                    <a:close/>
                    <a:moveTo>
                      <a:pt x="535153" y="1298917"/>
                    </a:moveTo>
                    <a:lnTo>
                      <a:pt x="560128" y="1298917"/>
                    </a:lnTo>
                    <a:lnTo>
                      <a:pt x="583112" y="1298917"/>
                    </a:lnTo>
                    <a:cubicBezTo>
                      <a:pt x="590713" y="1298917"/>
                      <a:pt x="597741" y="1300787"/>
                      <a:pt x="604195" y="1304527"/>
                    </a:cubicBezTo>
                    <a:cubicBezTo>
                      <a:pt x="610650" y="1308267"/>
                      <a:pt x="615778" y="1313365"/>
                      <a:pt x="619578" y="1319819"/>
                    </a:cubicBezTo>
                    <a:cubicBezTo>
                      <a:pt x="623379" y="1326274"/>
                      <a:pt x="625279" y="1333302"/>
                      <a:pt x="625279" y="1340903"/>
                    </a:cubicBezTo>
                    <a:cubicBezTo>
                      <a:pt x="625279" y="1348625"/>
                      <a:pt x="623107" y="1355803"/>
                      <a:pt x="618764" y="1362439"/>
                    </a:cubicBezTo>
                    <a:cubicBezTo>
                      <a:pt x="614420" y="1369075"/>
                      <a:pt x="608690" y="1374082"/>
                      <a:pt x="601571" y="1377460"/>
                    </a:cubicBezTo>
                    <a:lnTo>
                      <a:pt x="640662" y="1425599"/>
                    </a:lnTo>
                    <a:lnTo>
                      <a:pt x="611344" y="1425599"/>
                    </a:lnTo>
                    <a:lnTo>
                      <a:pt x="575511" y="1381622"/>
                    </a:lnTo>
                    <a:lnTo>
                      <a:pt x="560128" y="1381622"/>
                    </a:lnTo>
                    <a:lnTo>
                      <a:pt x="560128" y="1425599"/>
                    </a:lnTo>
                    <a:lnTo>
                      <a:pt x="535153" y="1425599"/>
                    </a:lnTo>
                    <a:close/>
                    <a:moveTo>
                      <a:pt x="439903" y="1298917"/>
                    </a:moveTo>
                    <a:lnTo>
                      <a:pt x="464878" y="1298917"/>
                    </a:lnTo>
                    <a:lnTo>
                      <a:pt x="514103" y="1298917"/>
                    </a:lnTo>
                    <a:lnTo>
                      <a:pt x="514103" y="1322805"/>
                    </a:lnTo>
                    <a:lnTo>
                      <a:pt x="464878" y="1322805"/>
                    </a:lnTo>
                    <a:lnTo>
                      <a:pt x="464878" y="1349952"/>
                    </a:lnTo>
                    <a:lnTo>
                      <a:pt x="509579" y="1349952"/>
                    </a:lnTo>
                    <a:lnTo>
                      <a:pt x="509579" y="1373297"/>
                    </a:lnTo>
                    <a:lnTo>
                      <a:pt x="464878" y="1373297"/>
                    </a:lnTo>
                    <a:lnTo>
                      <a:pt x="464878" y="1401711"/>
                    </a:lnTo>
                    <a:lnTo>
                      <a:pt x="515008" y="1401711"/>
                    </a:lnTo>
                    <a:lnTo>
                      <a:pt x="515008" y="1425599"/>
                    </a:lnTo>
                    <a:lnTo>
                      <a:pt x="448047" y="1425599"/>
                    </a:lnTo>
                    <a:lnTo>
                      <a:pt x="439903" y="1425599"/>
                    </a:lnTo>
                    <a:close/>
                    <a:moveTo>
                      <a:pt x="314383" y="1298917"/>
                    </a:moveTo>
                    <a:lnTo>
                      <a:pt x="341348" y="1298917"/>
                    </a:lnTo>
                    <a:lnTo>
                      <a:pt x="371028" y="1396462"/>
                    </a:lnTo>
                    <a:lnTo>
                      <a:pt x="400708" y="1298917"/>
                    </a:lnTo>
                    <a:lnTo>
                      <a:pt x="427854" y="1298917"/>
                    </a:lnTo>
                    <a:lnTo>
                      <a:pt x="386592" y="1425599"/>
                    </a:lnTo>
                    <a:lnTo>
                      <a:pt x="355645" y="1425599"/>
                    </a:lnTo>
                    <a:close/>
                    <a:moveTo>
                      <a:pt x="277978" y="1298917"/>
                    </a:moveTo>
                    <a:lnTo>
                      <a:pt x="302953" y="1298917"/>
                    </a:lnTo>
                    <a:lnTo>
                      <a:pt x="302953" y="1425599"/>
                    </a:lnTo>
                    <a:lnTo>
                      <a:pt x="277978" y="1425599"/>
                    </a:lnTo>
                    <a:close/>
                    <a:moveTo>
                      <a:pt x="163678" y="1298917"/>
                    </a:moveTo>
                    <a:lnTo>
                      <a:pt x="182681" y="1298917"/>
                    </a:lnTo>
                    <a:lnTo>
                      <a:pt x="232087" y="1377098"/>
                    </a:lnTo>
                    <a:lnTo>
                      <a:pt x="232087" y="1298917"/>
                    </a:lnTo>
                    <a:lnTo>
                      <a:pt x="256881" y="1298917"/>
                    </a:lnTo>
                    <a:lnTo>
                      <a:pt x="256881" y="1425599"/>
                    </a:lnTo>
                    <a:lnTo>
                      <a:pt x="237878" y="1425599"/>
                    </a:lnTo>
                    <a:lnTo>
                      <a:pt x="188653" y="1347237"/>
                    </a:lnTo>
                    <a:lnTo>
                      <a:pt x="188653" y="1425599"/>
                    </a:lnTo>
                    <a:lnTo>
                      <a:pt x="163678" y="1425599"/>
                    </a:lnTo>
                    <a:close/>
                    <a:moveTo>
                      <a:pt x="47569" y="1298917"/>
                    </a:moveTo>
                    <a:lnTo>
                      <a:pt x="72543" y="1298917"/>
                    </a:lnTo>
                    <a:lnTo>
                      <a:pt x="72543" y="1384880"/>
                    </a:lnTo>
                    <a:cubicBezTo>
                      <a:pt x="72543" y="1390912"/>
                      <a:pt x="74293" y="1395557"/>
                      <a:pt x="77791" y="1398815"/>
                    </a:cubicBezTo>
                    <a:cubicBezTo>
                      <a:pt x="81290" y="1402072"/>
                      <a:pt x="86599" y="1403701"/>
                      <a:pt x="93717" y="1403701"/>
                    </a:cubicBezTo>
                    <a:cubicBezTo>
                      <a:pt x="107954" y="1403701"/>
                      <a:pt x="115072" y="1397427"/>
                      <a:pt x="115072" y="1384880"/>
                    </a:cubicBezTo>
                    <a:lnTo>
                      <a:pt x="115072" y="1298917"/>
                    </a:lnTo>
                    <a:lnTo>
                      <a:pt x="139866" y="1298917"/>
                    </a:lnTo>
                    <a:lnTo>
                      <a:pt x="139866" y="1386871"/>
                    </a:lnTo>
                    <a:cubicBezTo>
                      <a:pt x="139866" y="1395557"/>
                      <a:pt x="137845" y="1403008"/>
                      <a:pt x="133803" y="1409221"/>
                    </a:cubicBezTo>
                    <a:cubicBezTo>
                      <a:pt x="129761" y="1415434"/>
                      <a:pt x="124242" y="1420140"/>
                      <a:pt x="117244" y="1423337"/>
                    </a:cubicBezTo>
                    <a:cubicBezTo>
                      <a:pt x="110246" y="1426534"/>
                      <a:pt x="102404" y="1428133"/>
                      <a:pt x="93717" y="1428133"/>
                    </a:cubicBezTo>
                    <a:cubicBezTo>
                      <a:pt x="85030" y="1428133"/>
                      <a:pt x="77188" y="1426534"/>
                      <a:pt x="70191" y="1423337"/>
                    </a:cubicBezTo>
                    <a:cubicBezTo>
                      <a:pt x="63193" y="1420140"/>
                      <a:pt x="57673" y="1415434"/>
                      <a:pt x="53631" y="1409221"/>
                    </a:cubicBezTo>
                    <a:cubicBezTo>
                      <a:pt x="49590" y="1403008"/>
                      <a:pt x="47569" y="1395557"/>
                      <a:pt x="47569" y="1386871"/>
                    </a:cubicBezTo>
                    <a:close/>
                    <a:moveTo>
                      <a:pt x="2176206" y="1296383"/>
                    </a:moveTo>
                    <a:cubicBezTo>
                      <a:pt x="2188271" y="1296383"/>
                      <a:pt x="2199341" y="1299279"/>
                      <a:pt x="2209415" y="1305070"/>
                    </a:cubicBezTo>
                    <a:cubicBezTo>
                      <a:pt x="2219490" y="1310861"/>
                      <a:pt x="2227452" y="1318794"/>
                      <a:pt x="2233304" y="1328868"/>
                    </a:cubicBezTo>
                    <a:cubicBezTo>
                      <a:pt x="2239156" y="1338942"/>
                      <a:pt x="2242081" y="1350072"/>
                      <a:pt x="2242081" y="1362258"/>
                    </a:cubicBezTo>
                    <a:cubicBezTo>
                      <a:pt x="2242081" y="1374323"/>
                      <a:pt x="2239156" y="1385393"/>
                      <a:pt x="2233304" y="1395467"/>
                    </a:cubicBezTo>
                    <a:cubicBezTo>
                      <a:pt x="2227452" y="1405541"/>
                      <a:pt x="2219490" y="1413504"/>
                      <a:pt x="2209415" y="1419356"/>
                    </a:cubicBezTo>
                    <a:cubicBezTo>
                      <a:pt x="2199341" y="1425207"/>
                      <a:pt x="2188271" y="1428133"/>
                      <a:pt x="2176206" y="1428133"/>
                    </a:cubicBezTo>
                    <a:cubicBezTo>
                      <a:pt x="2164141" y="1428133"/>
                      <a:pt x="2153102" y="1425207"/>
                      <a:pt x="2143088" y="1419356"/>
                    </a:cubicBezTo>
                    <a:cubicBezTo>
                      <a:pt x="2133074" y="1413504"/>
                      <a:pt x="2125141" y="1405541"/>
                      <a:pt x="2119290" y="1395467"/>
                    </a:cubicBezTo>
                    <a:cubicBezTo>
                      <a:pt x="2113438" y="1385393"/>
                      <a:pt x="2110512" y="1374323"/>
                      <a:pt x="2110512" y="1362258"/>
                    </a:cubicBezTo>
                    <a:cubicBezTo>
                      <a:pt x="2110512" y="1350072"/>
                      <a:pt x="2113438" y="1338942"/>
                      <a:pt x="2119290" y="1328868"/>
                    </a:cubicBezTo>
                    <a:cubicBezTo>
                      <a:pt x="2125141" y="1318794"/>
                      <a:pt x="2133074" y="1310861"/>
                      <a:pt x="2143088" y="1305070"/>
                    </a:cubicBezTo>
                    <a:cubicBezTo>
                      <a:pt x="2153102" y="1299279"/>
                      <a:pt x="2164141" y="1296383"/>
                      <a:pt x="2176206" y="1296383"/>
                    </a:cubicBezTo>
                    <a:close/>
                    <a:moveTo>
                      <a:pt x="1566606" y="1296383"/>
                    </a:moveTo>
                    <a:cubicBezTo>
                      <a:pt x="1578671" y="1296383"/>
                      <a:pt x="1589741" y="1299279"/>
                      <a:pt x="1599815" y="1305070"/>
                    </a:cubicBezTo>
                    <a:cubicBezTo>
                      <a:pt x="1609889" y="1310861"/>
                      <a:pt x="1617852" y="1318794"/>
                      <a:pt x="1623704" y="1328868"/>
                    </a:cubicBezTo>
                    <a:cubicBezTo>
                      <a:pt x="1629555" y="1338942"/>
                      <a:pt x="1632481" y="1350072"/>
                      <a:pt x="1632481" y="1362258"/>
                    </a:cubicBezTo>
                    <a:cubicBezTo>
                      <a:pt x="1632481" y="1374323"/>
                      <a:pt x="1629555" y="1385393"/>
                      <a:pt x="1623704" y="1395467"/>
                    </a:cubicBezTo>
                    <a:cubicBezTo>
                      <a:pt x="1617852" y="1405541"/>
                      <a:pt x="1609889" y="1413504"/>
                      <a:pt x="1599815" y="1419356"/>
                    </a:cubicBezTo>
                    <a:cubicBezTo>
                      <a:pt x="1589741" y="1425207"/>
                      <a:pt x="1578671" y="1428133"/>
                      <a:pt x="1566606" y="1428133"/>
                    </a:cubicBezTo>
                    <a:cubicBezTo>
                      <a:pt x="1554541" y="1428133"/>
                      <a:pt x="1543502" y="1425207"/>
                      <a:pt x="1533488" y="1419356"/>
                    </a:cubicBezTo>
                    <a:cubicBezTo>
                      <a:pt x="1523474" y="1413504"/>
                      <a:pt x="1515541" y="1405541"/>
                      <a:pt x="1509690" y="1395467"/>
                    </a:cubicBezTo>
                    <a:cubicBezTo>
                      <a:pt x="1503838" y="1385393"/>
                      <a:pt x="1500912" y="1374323"/>
                      <a:pt x="1500912" y="1362258"/>
                    </a:cubicBezTo>
                    <a:cubicBezTo>
                      <a:pt x="1500912" y="1350072"/>
                      <a:pt x="1503838" y="1338942"/>
                      <a:pt x="1509690" y="1328868"/>
                    </a:cubicBezTo>
                    <a:cubicBezTo>
                      <a:pt x="1515541" y="1318794"/>
                      <a:pt x="1523474" y="1310861"/>
                      <a:pt x="1533488" y="1305070"/>
                    </a:cubicBezTo>
                    <a:cubicBezTo>
                      <a:pt x="1543502" y="1299279"/>
                      <a:pt x="1554541" y="1296383"/>
                      <a:pt x="1566606" y="1296383"/>
                    </a:cubicBezTo>
                    <a:close/>
                    <a:moveTo>
                      <a:pt x="1333348" y="1296383"/>
                    </a:moveTo>
                    <a:cubicBezTo>
                      <a:pt x="1340949" y="1296383"/>
                      <a:pt x="1348007" y="1297891"/>
                      <a:pt x="1354523" y="1300907"/>
                    </a:cubicBezTo>
                    <a:cubicBezTo>
                      <a:pt x="1361038" y="1303924"/>
                      <a:pt x="1366256" y="1308508"/>
                      <a:pt x="1370177" y="1314662"/>
                    </a:cubicBezTo>
                    <a:cubicBezTo>
                      <a:pt x="1374098" y="1320815"/>
                      <a:pt x="1376058" y="1328355"/>
                      <a:pt x="1376058" y="1337283"/>
                    </a:cubicBezTo>
                    <a:lnTo>
                      <a:pt x="1351265" y="1337283"/>
                    </a:lnTo>
                    <a:cubicBezTo>
                      <a:pt x="1351265" y="1331854"/>
                      <a:pt x="1349727" y="1327722"/>
                      <a:pt x="1346650" y="1324887"/>
                    </a:cubicBezTo>
                    <a:cubicBezTo>
                      <a:pt x="1343573" y="1322051"/>
                      <a:pt x="1339140" y="1320634"/>
                      <a:pt x="1333348" y="1320634"/>
                    </a:cubicBezTo>
                    <a:cubicBezTo>
                      <a:pt x="1328281" y="1320634"/>
                      <a:pt x="1324300" y="1321810"/>
                      <a:pt x="1321404" y="1324163"/>
                    </a:cubicBezTo>
                    <a:cubicBezTo>
                      <a:pt x="1318508" y="1326515"/>
                      <a:pt x="1317061" y="1329562"/>
                      <a:pt x="1317061" y="1333302"/>
                    </a:cubicBezTo>
                    <a:cubicBezTo>
                      <a:pt x="1317061" y="1337525"/>
                      <a:pt x="1318750" y="1340903"/>
                      <a:pt x="1322128" y="1343437"/>
                    </a:cubicBezTo>
                    <a:cubicBezTo>
                      <a:pt x="1325506" y="1345970"/>
                      <a:pt x="1330634" y="1348504"/>
                      <a:pt x="1337511" y="1351038"/>
                    </a:cubicBezTo>
                    <a:cubicBezTo>
                      <a:pt x="1347163" y="1354536"/>
                      <a:pt x="1354553" y="1357462"/>
                      <a:pt x="1359680" y="1359815"/>
                    </a:cubicBezTo>
                    <a:cubicBezTo>
                      <a:pt x="1364808" y="1362168"/>
                      <a:pt x="1369423" y="1365908"/>
                      <a:pt x="1373525" y="1371035"/>
                    </a:cubicBezTo>
                    <a:cubicBezTo>
                      <a:pt x="1377627" y="1376163"/>
                      <a:pt x="1379678" y="1382829"/>
                      <a:pt x="1379678" y="1391033"/>
                    </a:cubicBezTo>
                    <a:cubicBezTo>
                      <a:pt x="1379678" y="1398875"/>
                      <a:pt x="1377748" y="1405571"/>
                      <a:pt x="1373887" y="1411121"/>
                    </a:cubicBezTo>
                    <a:cubicBezTo>
                      <a:pt x="1370026" y="1416671"/>
                      <a:pt x="1364778" y="1420894"/>
                      <a:pt x="1358142" y="1423789"/>
                    </a:cubicBezTo>
                    <a:cubicBezTo>
                      <a:pt x="1351506" y="1426685"/>
                      <a:pt x="1344207" y="1428133"/>
                      <a:pt x="1336244" y="1428133"/>
                    </a:cubicBezTo>
                    <a:cubicBezTo>
                      <a:pt x="1327678" y="1428133"/>
                      <a:pt x="1319896" y="1426595"/>
                      <a:pt x="1312898" y="1423518"/>
                    </a:cubicBezTo>
                    <a:cubicBezTo>
                      <a:pt x="1305901" y="1420441"/>
                      <a:pt x="1300320" y="1415796"/>
                      <a:pt x="1296158" y="1409583"/>
                    </a:cubicBezTo>
                    <a:cubicBezTo>
                      <a:pt x="1291996" y="1403369"/>
                      <a:pt x="1289914" y="1395678"/>
                      <a:pt x="1289914" y="1386509"/>
                    </a:cubicBezTo>
                    <a:lnTo>
                      <a:pt x="1314889" y="1386509"/>
                    </a:lnTo>
                    <a:cubicBezTo>
                      <a:pt x="1314889" y="1397970"/>
                      <a:pt x="1322007" y="1403701"/>
                      <a:pt x="1336244" y="1403701"/>
                    </a:cubicBezTo>
                    <a:cubicBezTo>
                      <a:pt x="1342397" y="1403701"/>
                      <a:pt x="1347042" y="1402525"/>
                      <a:pt x="1350179" y="1400172"/>
                    </a:cubicBezTo>
                    <a:cubicBezTo>
                      <a:pt x="1353316" y="1397820"/>
                      <a:pt x="1354884" y="1394773"/>
                      <a:pt x="1354884" y="1391033"/>
                    </a:cubicBezTo>
                    <a:cubicBezTo>
                      <a:pt x="1354884" y="1386931"/>
                      <a:pt x="1353044" y="1383673"/>
                      <a:pt x="1349365" y="1381260"/>
                    </a:cubicBezTo>
                    <a:cubicBezTo>
                      <a:pt x="1345685" y="1378847"/>
                      <a:pt x="1340105" y="1376374"/>
                      <a:pt x="1332624" y="1373840"/>
                    </a:cubicBezTo>
                    <a:cubicBezTo>
                      <a:pt x="1323938" y="1370703"/>
                      <a:pt x="1316970" y="1367808"/>
                      <a:pt x="1311722" y="1365154"/>
                    </a:cubicBezTo>
                    <a:cubicBezTo>
                      <a:pt x="1306474" y="1362499"/>
                      <a:pt x="1301919" y="1358578"/>
                      <a:pt x="1298058" y="1353390"/>
                    </a:cubicBezTo>
                    <a:cubicBezTo>
                      <a:pt x="1294198" y="1348202"/>
                      <a:pt x="1292267" y="1341506"/>
                      <a:pt x="1292267" y="1333302"/>
                    </a:cubicBezTo>
                    <a:cubicBezTo>
                      <a:pt x="1292267" y="1325580"/>
                      <a:pt x="1294167" y="1318914"/>
                      <a:pt x="1297968" y="1313304"/>
                    </a:cubicBezTo>
                    <a:cubicBezTo>
                      <a:pt x="1301768" y="1307694"/>
                      <a:pt x="1306806" y="1303471"/>
                      <a:pt x="1313079" y="1300636"/>
                    </a:cubicBezTo>
                    <a:cubicBezTo>
                      <a:pt x="1319353" y="1297801"/>
                      <a:pt x="1326109" y="1296383"/>
                      <a:pt x="1333348" y="1296383"/>
                    </a:cubicBezTo>
                    <a:close/>
                    <a:moveTo>
                      <a:pt x="1080831" y="1296383"/>
                    </a:moveTo>
                    <a:cubicBezTo>
                      <a:pt x="1092896" y="1296383"/>
                      <a:pt x="1103966" y="1299279"/>
                      <a:pt x="1114040" y="1305070"/>
                    </a:cubicBezTo>
                    <a:cubicBezTo>
                      <a:pt x="1124114" y="1310861"/>
                      <a:pt x="1132077" y="1318794"/>
                      <a:pt x="1137929" y="1328868"/>
                    </a:cubicBezTo>
                    <a:cubicBezTo>
                      <a:pt x="1143780" y="1338942"/>
                      <a:pt x="1146706" y="1350072"/>
                      <a:pt x="1146706" y="1362258"/>
                    </a:cubicBezTo>
                    <a:cubicBezTo>
                      <a:pt x="1146706" y="1374323"/>
                      <a:pt x="1143780" y="1385393"/>
                      <a:pt x="1137929" y="1395467"/>
                    </a:cubicBezTo>
                    <a:cubicBezTo>
                      <a:pt x="1132077" y="1405541"/>
                      <a:pt x="1124114" y="1413504"/>
                      <a:pt x="1114040" y="1419356"/>
                    </a:cubicBezTo>
                    <a:cubicBezTo>
                      <a:pt x="1103966" y="1425207"/>
                      <a:pt x="1092896" y="1428133"/>
                      <a:pt x="1080831" y="1428133"/>
                    </a:cubicBezTo>
                    <a:cubicBezTo>
                      <a:pt x="1068766" y="1428133"/>
                      <a:pt x="1057726" y="1425207"/>
                      <a:pt x="1047713" y="1419356"/>
                    </a:cubicBezTo>
                    <a:cubicBezTo>
                      <a:pt x="1037699" y="1413504"/>
                      <a:pt x="1029766" y="1405541"/>
                      <a:pt x="1023914" y="1395467"/>
                    </a:cubicBezTo>
                    <a:cubicBezTo>
                      <a:pt x="1018063" y="1385393"/>
                      <a:pt x="1015137" y="1374323"/>
                      <a:pt x="1015137" y="1362258"/>
                    </a:cubicBezTo>
                    <a:cubicBezTo>
                      <a:pt x="1015137" y="1350072"/>
                      <a:pt x="1018063" y="1338942"/>
                      <a:pt x="1023914" y="1328868"/>
                    </a:cubicBezTo>
                    <a:cubicBezTo>
                      <a:pt x="1029766" y="1318794"/>
                      <a:pt x="1037699" y="1310861"/>
                      <a:pt x="1047713" y="1305070"/>
                    </a:cubicBezTo>
                    <a:cubicBezTo>
                      <a:pt x="1057726" y="1299279"/>
                      <a:pt x="1068766" y="1296383"/>
                      <a:pt x="1080831" y="1296383"/>
                    </a:cubicBezTo>
                    <a:close/>
                    <a:moveTo>
                      <a:pt x="685649" y="1296383"/>
                    </a:moveTo>
                    <a:cubicBezTo>
                      <a:pt x="693249" y="1296383"/>
                      <a:pt x="700307" y="1297891"/>
                      <a:pt x="706823" y="1300907"/>
                    </a:cubicBezTo>
                    <a:cubicBezTo>
                      <a:pt x="713338" y="1303924"/>
                      <a:pt x="718556" y="1308508"/>
                      <a:pt x="722477" y="1314662"/>
                    </a:cubicBezTo>
                    <a:cubicBezTo>
                      <a:pt x="726398" y="1320815"/>
                      <a:pt x="728358" y="1328355"/>
                      <a:pt x="728358" y="1337283"/>
                    </a:cubicBezTo>
                    <a:lnTo>
                      <a:pt x="703565" y="1337283"/>
                    </a:lnTo>
                    <a:cubicBezTo>
                      <a:pt x="703565" y="1331854"/>
                      <a:pt x="702027" y="1327722"/>
                      <a:pt x="698950" y="1324887"/>
                    </a:cubicBezTo>
                    <a:cubicBezTo>
                      <a:pt x="695874" y="1322051"/>
                      <a:pt x="691440" y="1320634"/>
                      <a:pt x="685649" y="1320634"/>
                    </a:cubicBezTo>
                    <a:cubicBezTo>
                      <a:pt x="680581" y="1320634"/>
                      <a:pt x="676600" y="1321810"/>
                      <a:pt x="673704" y="1324163"/>
                    </a:cubicBezTo>
                    <a:cubicBezTo>
                      <a:pt x="670808" y="1326515"/>
                      <a:pt x="669361" y="1329562"/>
                      <a:pt x="669361" y="1333302"/>
                    </a:cubicBezTo>
                    <a:cubicBezTo>
                      <a:pt x="669361" y="1337525"/>
                      <a:pt x="671050" y="1340903"/>
                      <a:pt x="674428" y="1343437"/>
                    </a:cubicBezTo>
                    <a:cubicBezTo>
                      <a:pt x="677806" y="1345970"/>
                      <a:pt x="682934" y="1348504"/>
                      <a:pt x="689811" y="1351038"/>
                    </a:cubicBezTo>
                    <a:cubicBezTo>
                      <a:pt x="699463" y="1354536"/>
                      <a:pt x="706853" y="1357462"/>
                      <a:pt x="711980" y="1359815"/>
                    </a:cubicBezTo>
                    <a:cubicBezTo>
                      <a:pt x="717108" y="1362168"/>
                      <a:pt x="721723" y="1365908"/>
                      <a:pt x="725825" y="1371035"/>
                    </a:cubicBezTo>
                    <a:cubicBezTo>
                      <a:pt x="729927" y="1376163"/>
                      <a:pt x="731978" y="1382829"/>
                      <a:pt x="731978" y="1391033"/>
                    </a:cubicBezTo>
                    <a:cubicBezTo>
                      <a:pt x="731978" y="1398875"/>
                      <a:pt x="730048" y="1405571"/>
                      <a:pt x="726187" y="1411121"/>
                    </a:cubicBezTo>
                    <a:cubicBezTo>
                      <a:pt x="722326" y="1416671"/>
                      <a:pt x="717078" y="1420894"/>
                      <a:pt x="710442" y="1423789"/>
                    </a:cubicBezTo>
                    <a:cubicBezTo>
                      <a:pt x="703806" y="1426685"/>
                      <a:pt x="696507" y="1428133"/>
                      <a:pt x="688544" y="1428133"/>
                    </a:cubicBezTo>
                    <a:cubicBezTo>
                      <a:pt x="679978" y="1428133"/>
                      <a:pt x="672196" y="1426595"/>
                      <a:pt x="665198" y="1423518"/>
                    </a:cubicBezTo>
                    <a:cubicBezTo>
                      <a:pt x="658201" y="1420441"/>
                      <a:pt x="652620" y="1415796"/>
                      <a:pt x="648458" y="1409583"/>
                    </a:cubicBezTo>
                    <a:cubicBezTo>
                      <a:pt x="644296" y="1403369"/>
                      <a:pt x="642214" y="1395678"/>
                      <a:pt x="642214" y="1386509"/>
                    </a:cubicBezTo>
                    <a:lnTo>
                      <a:pt x="667189" y="1386509"/>
                    </a:lnTo>
                    <a:cubicBezTo>
                      <a:pt x="667189" y="1397970"/>
                      <a:pt x="674307" y="1403701"/>
                      <a:pt x="688544" y="1403701"/>
                    </a:cubicBezTo>
                    <a:cubicBezTo>
                      <a:pt x="694697" y="1403701"/>
                      <a:pt x="699342" y="1402525"/>
                      <a:pt x="702479" y="1400172"/>
                    </a:cubicBezTo>
                    <a:cubicBezTo>
                      <a:pt x="705616" y="1397820"/>
                      <a:pt x="707184" y="1394773"/>
                      <a:pt x="707184" y="1391033"/>
                    </a:cubicBezTo>
                    <a:cubicBezTo>
                      <a:pt x="707184" y="1386931"/>
                      <a:pt x="705344" y="1383673"/>
                      <a:pt x="701665" y="1381260"/>
                    </a:cubicBezTo>
                    <a:cubicBezTo>
                      <a:pt x="697985" y="1378847"/>
                      <a:pt x="692405" y="1376374"/>
                      <a:pt x="684924" y="1373840"/>
                    </a:cubicBezTo>
                    <a:cubicBezTo>
                      <a:pt x="676238" y="1370703"/>
                      <a:pt x="669270" y="1367808"/>
                      <a:pt x="664022" y="1365154"/>
                    </a:cubicBezTo>
                    <a:cubicBezTo>
                      <a:pt x="658774" y="1362499"/>
                      <a:pt x="654219" y="1358578"/>
                      <a:pt x="650358" y="1353390"/>
                    </a:cubicBezTo>
                    <a:cubicBezTo>
                      <a:pt x="646498" y="1348202"/>
                      <a:pt x="644567" y="1341506"/>
                      <a:pt x="644567" y="1333302"/>
                    </a:cubicBezTo>
                    <a:cubicBezTo>
                      <a:pt x="644567" y="1325580"/>
                      <a:pt x="646467" y="1318914"/>
                      <a:pt x="650268" y="1313304"/>
                    </a:cubicBezTo>
                    <a:cubicBezTo>
                      <a:pt x="654068" y="1307694"/>
                      <a:pt x="659105" y="1303471"/>
                      <a:pt x="665379" y="1300636"/>
                    </a:cubicBezTo>
                    <a:cubicBezTo>
                      <a:pt x="671653" y="1297801"/>
                      <a:pt x="678409" y="1296383"/>
                      <a:pt x="685649" y="1296383"/>
                    </a:cubicBezTo>
                    <a:close/>
                    <a:moveTo>
                      <a:pt x="1426608" y="1261093"/>
                    </a:moveTo>
                    <a:cubicBezTo>
                      <a:pt x="1431434" y="1261093"/>
                      <a:pt x="1436501" y="1262782"/>
                      <a:pt x="1441810" y="1266160"/>
                    </a:cubicBezTo>
                    <a:cubicBezTo>
                      <a:pt x="1444826" y="1268211"/>
                      <a:pt x="1447058" y="1269237"/>
                      <a:pt x="1448506" y="1269237"/>
                    </a:cubicBezTo>
                    <a:cubicBezTo>
                      <a:pt x="1450436" y="1269237"/>
                      <a:pt x="1451401" y="1266764"/>
                      <a:pt x="1451401" y="1261817"/>
                    </a:cubicBezTo>
                    <a:lnTo>
                      <a:pt x="1470223" y="1261817"/>
                    </a:lnTo>
                    <a:cubicBezTo>
                      <a:pt x="1470223" y="1270986"/>
                      <a:pt x="1468594" y="1277773"/>
                      <a:pt x="1465336" y="1282177"/>
                    </a:cubicBezTo>
                    <a:cubicBezTo>
                      <a:pt x="1462079" y="1286580"/>
                      <a:pt x="1457796" y="1288782"/>
                      <a:pt x="1452487" y="1288782"/>
                    </a:cubicBezTo>
                    <a:cubicBezTo>
                      <a:pt x="1447661" y="1288782"/>
                      <a:pt x="1442594" y="1287093"/>
                      <a:pt x="1437285" y="1283715"/>
                    </a:cubicBezTo>
                    <a:cubicBezTo>
                      <a:pt x="1434269" y="1281664"/>
                      <a:pt x="1432097" y="1280638"/>
                      <a:pt x="1430770" y="1280638"/>
                    </a:cubicBezTo>
                    <a:cubicBezTo>
                      <a:pt x="1428840" y="1280638"/>
                      <a:pt x="1427874" y="1283112"/>
                      <a:pt x="1427874" y="1288058"/>
                    </a:cubicBezTo>
                    <a:lnTo>
                      <a:pt x="1408872" y="1288058"/>
                    </a:lnTo>
                    <a:cubicBezTo>
                      <a:pt x="1408872" y="1278889"/>
                      <a:pt x="1410501" y="1272102"/>
                      <a:pt x="1413758" y="1267699"/>
                    </a:cubicBezTo>
                    <a:cubicBezTo>
                      <a:pt x="1417016" y="1263295"/>
                      <a:pt x="1421299" y="1261093"/>
                      <a:pt x="1426608" y="1261093"/>
                    </a:cubicBezTo>
                    <a:close/>
                    <a:moveTo>
                      <a:pt x="1161422" y="1090674"/>
                    </a:moveTo>
                    <a:lnTo>
                      <a:pt x="1135904" y="1158539"/>
                    </a:lnTo>
                    <a:lnTo>
                      <a:pt x="1186940" y="1158539"/>
                    </a:lnTo>
                    <a:close/>
                    <a:moveTo>
                      <a:pt x="932822" y="1090674"/>
                    </a:moveTo>
                    <a:lnTo>
                      <a:pt x="907305" y="1158539"/>
                    </a:lnTo>
                    <a:lnTo>
                      <a:pt x="958340" y="1158539"/>
                    </a:lnTo>
                    <a:close/>
                    <a:moveTo>
                      <a:pt x="2093586" y="1086873"/>
                    </a:moveTo>
                    <a:lnTo>
                      <a:pt x="2093586" y="1138994"/>
                    </a:lnTo>
                    <a:lnTo>
                      <a:pt x="2126162" y="1138994"/>
                    </a:lnTo>
                    <a:cubicBezTo>
                      <a:pt x="2140097" y="1138994"/>
                      <a:pt x="2151498" y="1127231"/>
                      <a:pt x="2151498" y="1112934"/>
                    </a:cubicBezTo>
                    <a:cubicBezTo>
                      <a:pt x="2151498" y="1098455"/>
                      <a:pt x="2140097" y="1086873"/>
                      <a:pt x="2126162" y="1086873"/>
                    </a:cubicBezTo>
                    <a:close/>
                    <a:moveTo>
                      <a:pt x="1388736" y="1086873"/>
                    </a:moveTo>
                    <a:lnTo>
                      <a:pt x="1388736" y="1138994"/>
                    </a:lnTo>
                    <a:lnTo>
                      <a:pt x="1421312" y="1138994"/>
                    </a:lnTo>
                    <a:cubicBezTo>
                      <a:pt x="1435247" y="1138994"/>
                      <a:pt x="1446648" y="1127231"/>
                      <a:pt x="1446648" y="1112934"/>
                    </a:cubicBezTo>
                    <a:cubicBezTo>
                      <a:pt x="1446648" y="1098455"/>
                      <a:pt x="1435247" y="1086873"/>
                      <a:pt x="1421312" y="1086873"/>
                    </a:cubicBezTo>
                    <a:close/>
                    <a:moveTo>
                      <a:pt x="617211" y="1086873"/>
                    </a:moveTo>
                    <a:lnTo>
                      <a:pt x="617211" y="1138994"/>
                    </a:lnTo>
                    <a:lnTo>
                      <a:pt x="649787" y="1138994"/>
                    </a:lnTo>
                    <a:cubicBezTo>
                      <a:pt x="663722" y="1138994"/>
                      <a:pt x="675123" y="1127231"/>
                      <a:pt x="675123" y="1112934"/>
                    </a:cubicBezTo>
                    <a:cubicBezTo>
                      <a:pt x="675123" y="1098455"/>
                      <a:pt x="663722" y="1086873"/>
                      <a:pt x="649787" y="1086873"/>
                    </a:cubicBezTo>
                    <a:close/>
                    <a:moveTo>
                      <a:pt x="360036" y="1086873"/>
                    </a:moveTo>
                    <a:lnTo>
                      <a:pt x="360036" y="1138994"/>
                    </a:lnTo>
                    <a:lnTo>
                      <a:pt x="392612" y="1138994"/>
                    </a:lnTo>
                    <a:cubicBezTo>
                      <a:pt x="406547" y="1138994"/>
                      <a:pt x="417948" y="1127231"/>
                      <a:pt x="417948" y="1112934"/>
                    </a:cubicBezTo>
                    <a:cubicBezTo>
                      <a:pt x="417948" y="1098455"/>
                      <a:pt x="406547" y="1086873"/>
                      <a:pt x="392612" y="1086873"/>
                    </a:cubicBezTo>
                    <a:close/>
                    <a:moveTo>
                      <a:pt x="519942" y="1085063"/>
                    </a:moveTo>
                    <a:cubicBezTo>
                      <a:pt x="489900" y="1085063"/>
                      <a:pt x="467097" y="1108771"/>
                      <a:pt x="467097" y="1138270"/>
                    </a:cubicBezTo>
                    <a:cubicBezTo>
                      <a:pt x="467097" y="1167769"/>
                      <a:pt x="489900" y="1191477"/>
                      <a:pt x="519942" y="1191477"/>
                    </a:cubicBezTo>
                    <a:cubicBezTo>
                      <a:pt x="549984" y="1191477"/>
                      <a:pt x="572787" y="1167769"/>
                      <a:pt x="572787" y="1138270"/>
                    </a:cubicBezTo>
                    <a:cubicBezTo>
                      <a:pt x="572787" y="1108771"/>
                      <a:pt x="549984" y="1085063"/>
                      <a:pt x="519942" y="1085063"/>
                    </a:cubicBezTo>
                    <a:close/>
                    <a:moveTo>
                      <a:pt x="2195218" y="1074929"/>
                    </a:moveTo>
                    <a:lnTo>
                      <a:pt x="2207886" y="1074929"/>
                    </a:lnTo>
                    <a:lnTo>
                      <a:pt x="2266703" y="1074929"/>
                    </a:lnTo>
                    <a:lnTo>
                      <a:pt x="2266703" y="1086873"/>
                    </a:lnTo>
                    <a:lnTo>
                      <a:pt x="2207886" y="1086873"/>
                    </a:lnTo>
                    <a:lnTo>
                      <a:pt x="2207886" y="1131755"/>
                    </a:lnTo>
                    <a:lnTo>
                      <a:pt x="2262179" y="1131755"/>
                    </a:lnTo>
                    <a:lnTo>
                      <a:pt x="2262179" y="1143699"/>
                    </a:lnTo>
                    <a:lnTo>
                      <a:pt x="2207886" y="1143699"/>
                    </a:lnTo>
                    <a:lnTo>
                      <a:pt x="2207886" y="1189667"/>
                    </a:lnTo>
                    <a:lnTo>
                      <a:pt x="2267608" y="1189667"/>
                    </a:lnTo>
                    <a:lnTo>
                      <a:pt x="2267608" y="1201611"/>
                    </a:lnTo>
                    <a:lnTo>
                      <a:pt x="2200648" y="1201611"/>
                    </a:lnTo>
                    <a:lnTo>
                      <a:pt x="2195218" y="1201611"/>
                    </a:lnTo>
                    <a:close/>
                    <a:moveTo>
                      <a:pt x="2080918" y="1074929"/>
                    </a:moveTo>
                    <a:lnTo>
                      <a:pt x="2093586" y="1074929"/>
                    </a:lnTo>
                    <a:lnTo>
                      <a:pt x="2126162" y="1074929"/>
                    </a:lnTo>
                    <a:cubicBezTo>
                      <a:pt x="2147155" y="1074929"/>
                      <a:pt x="2164167" y="1091940"/>
                      <a:pt x="2164167" y="1112934"/>
                    </a:cubicBezTo>
                    <a:cubicBezTo>
                      <a:pt x="2164167" y="1130307"/>
                      <a:pt x="2152403" y="1145147"/>
                      <a:pt x="2136296" y="1149490"/>
                    </a:cubicBezTo>
                    <a:lnTo>
                      <a:pt x="2182264" y="1201611"/>
                    </a:lnTo>
                    <a:lnTo>
                      <a:pt x="2166338" y="1201611"/>
                    </a:lnTo>
                    <a:lnTo>
                      <a:pt x="2121818" y="1150938"/>
                    </a:lnTo>
                    <a:lnTo>
                      <a:pt x="2093586" y="1150938"/>
                    </a:lnTo>
                    <a:lnTo>
                      <a:pt x="2093586" y="1201611"/>
                    </a:lnTo>
                    <a:lnTo>
                      <a:pt x="2080918" y="1201611"/>
                    </a:lnTo>
                    <a:close/>
                    <a:moveTo>
                      <a:pt x="1964808" y="1074929"/>
                    </a:moveTo>
                    <a:lnTo>
                      <a:pt x="1977477" y="1074929"/>
                    </a:lnTo>
                    <a:lnTo>
                      <a:pt x="1977477" y="1163968"/>
                    </a:lnTo>
                    <a:cubicBezTo>
                      <a:pt x="1977477" y="1182247"/>
                      <a:pt x="1989964" y="1191477"/>
                      <a:pt x="2008242" y="1191477"/>
                    </a:cubicBezTo>
                    <a:cubicBezTo>
                      <a:pt x="2026521" y="1191477"/>
                      <a:pt x="2039008" y="1182247"/>
                      <a:pt x="2039008" y="1163968"/>
                    </a:cubicBezTo>
                    <a:lnTo>
                      <a:pt x="2039008" y="1074929"/>
                    </a:lnTo>
                    <a:lnTo>
                      <a:pt x="2051676" y="1074929"/>
                    </a:lnTo>
                    <a:lnTo>
                      <a:pt x="2051676" y="1163968"/>
                    </a:lnTo>
                    <a:cubicBezTo>
                      <a:pt x="2051676" y="1189848"/>
                      <a:pt x="2032312" y="1203783"/>
                      <a:pt x="2008242" y="1203783"/>
                    </a:cubicBezTo>
                    <a:cubicBezTo>
                      <a:pt x="1984173" y="1203783"/>
                      <a:pt x="1964808" y="1189848"/>
                      <a:pt x="1964808" y="1163968"/>
                    </a:cubicBezTo>
                    <a:close/>
                    <a:moveTo>
                      <a:pt x="1860510" y="1074929"/>
                    </a:moveTo>
                    <a:lnTo>
                      <a:pt x="1908468" y="1074929"/>
                    </a:lnTo>
                    <a:lnTo>
                      <a:pt x="1943758" y="1074929"/>
                    </a:lnTo>
                    <a:lnTo>
                      <a:pt x="1943758" y="1086873"/>
                    </a:lnTo>
                    <a:lnTo>
                      <a:pt x="1908468" y="1086873"/>
                    </a:lnTo>
                    <a:lnTo>
                      <a:pt x="1908468" y="1201611"/>
                    </a:lnTo>
                    <a:lnTo>
                      <a:pt x="1895800" y="1201611"/>
                    </a:lnTo>
                    <a:lnTo>
                      <a:pt x="1895800" y="1086873"/>
                    </a:lnTo>
                    <a:lnTo>
                      <a:pt x="1860510" y="1086873"/>
                    </a:lnTo>
                    <a:close/>
                    <a:moveTo>
                      <a:pt x="1785643" y="1074929"/>
                    </a:moveTo>
                    <a:lnTo>
                      <a:pt x="1798311" y="1074929"/>
                    </a:lnTo>
                    <a:lnTo>
                      <a:pt x="1798311" y="1189667"/>
                    </a:lnTo>
                    <a:lnTo>
                      <a:pt x="1856223" y="1189667"/>
                    </a:lnTo>
                    <a:lnTo>
                      <a:pt x="1856223" y="1201611"/>
                    </a:lnTo>
                    <a:lnTo>
                      <a:pt x="1785643" y="1201611"/>
                    </a:lnTo>
                    <a:close/>
                    <a:moveTo>
                      <a:pt x="1669533" y="1074929"/>
                    </a:moveTo>
                    <a:lnTo>
                      <a:pt x="1682202" y="1074929"/>
                    </a:lnTo>
                    <a:lnTo>
                      <a:pt x="1682202" y="1163968"/>
                    </a:lnTo>
                    <a:cubicBezTo>
                      <a:pt x="1682202" y="1182247"/>
                      <a:pt x="1694689" y="1191477"/>
                      <a:pt x="1712968" y="1191477"/>
                    </a:cubicBezTo>
                    <a:cubicBezTo>
                      <a:pt x="1731246" y="1191477"/>
                      <a:pt x="1743733" y="1182247"/>
                      <a:pt x="1743733" y="1163968"/>
                    </a:cubicBezTo>
                    <a:lnTo>
                      <a:pt x="1743733" y="1074929"/>
                    </a:lnTo>
                    <a:lnTo>
                      <a:pt x="1756401" y="1074929"/>
                    </a:lnTo>
                    <a:lnTo>
                      <a:pt x="1756401" y="1163968"/>
                    </a:lnTo>
                    <a:cubicBezTo>
                      <a:pt x="1756401" y="1189848"/>
                      <a:pt x="1737037" y="1203783"/>
                      <a:pt x="1712968" y="1203783"/>
                    </a:cubicBezTo>
                    <a:cubicBezTo>
                      <a:pt x="1688898" y="1203783"/>
                      <a:pt x="1669533" y="1189848"/>
                      <a:pt x="1669533" y="1163968"/>
                    </a:cubicBezTo>
                    <a:close/>
                    <a:moveTo>
                      <a:pt x="1490368" y="1074929"/>
                    </a:moveTo>
                    <a:lnTo>
                      <a:pt x="1503036" y="1074929"/>
                    </a:lnTo>
                    <a:lnTo>
                      <a:pt x="1503036" y="1201611"/>
                    </a:lnTo>
                    <a:lnTo>
                      <a:pt x="1490368" y="1201611"/>
                    </a:lnTo>
                    <a:close/>
                    <a:moveTo>
                      <a:pt x="1376068" y="1074929"/>
                    </a:moveTo>
                    <a:lnTo>
                      <a:pt x="1388736" y="1074929"/>
                    </a:lnTo>
                    <a:lnTo>
                      <a:pt x="1421312" y="1074929"/>
                    </a:lnTo>
                    <a:cubicBezTo>
                      <a:pt x="1442305" y="1074929"/>
                      <a:pt x="1459316" y="1091940"/>
                      <a:pt x="1459316" y="1112934"/>
                    </a:cubicBezTo>
                    <a:cubicBezTo>
                      <a:pt x="1459316" y="1130307"/>
                      <a:pt x="1447553" y="1145147"/>
                      <a:pt x="1431446" y="1149490"/>
                    </a:cubicBezTo>
                    <a:lnTo>
                      <a:pt x="1477414" y="1201611"/>
                    </a:lnTo>
                    <a:lnTo>
                      <a:pt x="1461488" y="1201611"/>
                    </a:lnTo>
                    <a:lnTo>
                      <a:pt x="1416968" y="1150938"/>
                    </a:lnTo>
                    <a:lnTo>
                      <a:pt x="1388736" y="1150938"/>
                    </a:lnTo>
                    <a:lnTo>
                      <a:pt x="1388736" y="1201611"/>
                    </a:lnTo>
                    <a:lnTo>
                      <a:pt x="1376068" y="1201611"/>
                    </a:lnTo>
                    <a:close/>
                    <a:moveTo>
                      <a:pt x="1154907" y="1074929"/>
                    </a:moveTo>
                    <a:lnTo>
                      <a:pt x="1167937" y="1074929"/>
                    </a:lnTo>
                    <a:lnTo>
                      <a:pt x="1216620" y="1201611"/>
                    </a:lnTo>
                    <a:lnTo>
                      <a:pt x="1203227" y="1201611"/>
                    </a:lnTo>
                    <a:lnTo>
                      <a:pt x="1191464" y="1170484"/>
                    </a:lnTo>
                    <a:lnTo>
                      <a:pt x="1131380" y="1170484"/>
                    </a:lnTo>
                    <a:lnTo>
                      <a:pt x="1119617" y="1201611"/>
                    </a:lnTo>
                    <a:lnTo>
                      <a:pt x="1106225" y="1201611"/>
                    </a:lnTo>
                    <a:close/>
                    <a:moveTo>
                      <a:pt x="1004593" y="1074929"/>
                    </a:moveTo>
                    <a:lnTo>
                      <a:pt x="1017261" y="1074929"/>
                    </a:lnTo>
                    <a:lnTo>
                      <a:pt x="1017261" y="1189667"/>
                    </a:lnTo>
                    <a:lnTo>
                      <a:pt x="1075173" y="1189667"/>
                    </a:lnTo>
                    <a:lnTo>
                      <a:pt x="1075173" y="1201611"/>
                    </a:lnTo>
                    <a:lnTo>
                      <a:pt x="1004593" y="1201611"/>
                    </a:lnTo>
                    <a:close/>
                    <a:moveTo>
                      <a:pt x="926307" y="1074929"/>
                    </a:moveTo>
                    <a:lnTo>
                      <a:pt x="939337" y="1074929"/>
                    </a:lnTo>
                    <a:lnTo>
                      <a:pt x="988020" y="1201611"/>
                    </a:lnTo>
                    <a:lnTo>
                      <a:pt x="974627" y="1201611"/>
                    </a:lnTo>
                    <a:lnTo>
                      <a:pt x="962864" y="1170484"/>
                    </a:lnTo>
                    <a:lnTo>
                      <a:pt x="902780" y="1170484"/>
                    </a:lnTo>
                    <a:lnTo>
                      <a:pt x="891017" y="1201611"/>
                    </a:lnTo>
                    <a:lnTo>
                      <a:pt x="877625" y="1201611"/>
                    </a:lnTo>
                    <a:close/>
                    <a:moveTo>
                      <a:pt x="709318" y="1074929"/>
                    </a:moveTo>
                    <a:lnTo>
                      <a:pt x="721986" y="1074929"/>
                    </a:lnTo>
                    <a:lnTo>
                      <a:pt x="721986" y="1201611"/>
                    </a:lnTo>
                    <a:lnTo>
                      <a:pt x="709318" y="1201611"/>
                    </a:lnTo>
                    <a:close/>
                    <a:moveTo>
                      <a:pt x="604543" y="1074929"/>
                    </a:moveTo>
                    <a:lnTo>
                      <a:pt x="617211" y="1074929"/>
                    </a:lnTo>
                    <a:lnTo>
                      <a:pt x="649787" y="1074929"/>
                    </a:lnTo>
                    <a:cubicBezTo>
                      <a:pt x="670780" y="1074929"/>
                      <a:pt x="687791" y="1091940"/>
                      <a:pt x="687791" y="1112934"/>
                    </a:cubicBezTo>
                    <a:cubicBezTo>
                      <a:pt x="687791" y="1133746"/>
                      <a:pt x="670780" y="1150938"/>
                      <a:pt x="649787" y="1150938"/>
                    </a:cubicBezTo>
                    <a:lnTo>
                      <a:pt x="617211" y="1150938"/>
                    </a:lnTo>
                    <a:lnTo>
                      <a:pt x="617211" y="1201611"/>
                    </a:lnTo>
                    <a:lnTo>
                      <a:pt x="604543" y="1201611"/>
                    </a:lnTo>
                    <a:close/>
                    <a:moveTo>
                      <a:pt x="347368" y="1074929"/>
                    </a:moveTo>
                    <a:lnTo>
                      <a:pt x="360036" y="1074929"/>
                    </a:lnTo>
                    <a:lnTo>
                      <a:pt x="392612" y="1074929"/>
                    </a:lnTo>
                    <a:cubicBezTo>
                      <a:pt x="413605" y="1074929"/>
                      <a:pt x="430617" y="1091940"/>
                      <a:pt x="430617" y="1112934"/>
                    </a:cubicBezTo>
                    <a:cubicBezTo>
                      <a:pt x="430617" y="1130307"/>
                      <a:pt x="418853" y="1145147"/>
                      <a:pt x="402746" y="1149490"/>
                    </a:cubicBezTo>
                    <a:lnTo>
                      <a:pt x="448714" y="1201611"/>
                    </a:lnTo>
                    <a:lnTo>
                      <a:pt x="432788" y="1201611"/>
                    </a:lnTo>
                    <a:lnTo>
                      <a:pt x="388268" y="1150938"/>
                    </a:lnTo>
                    <a:lnTo>
                      <a:pt x="360036" y="1150938"/>
                    </a:lnTo>
                    <a:lnTo>
                      <a:pt x="360036" y="1201611"/>
                    </a:lnTo>
                    <a:lnTo>
                      <a:pt x="347368" y="1201611"/>
                    </a:lnTo>
                    <a:close/>
                    <a:moveTo>
                      <a:pt x="241260" y="1074929"/>
                    </a:moveTo>
                    <a:lnTo>
                      <a:pt x="289218" y="1074929"/>
                    </a:lnTo>
                    <a:lnTo>
                      <a:pt x="324508" y="1074929"/>
                    </a:lnTo>
                    <a:lnTo>
                      <a:pt x="324508" y="1086873"/>
                    </a:lnTo>
                    <a:lnTo>
                      <a:pt x="289218" y="1086873"/>
                    </a:lnTo>
                    <a:lnTo>
                      <a:pt x="289218" y="1201611"/>
                    </a:lnTo>
                    <a:lnTo>
                      <a:pt x="276550" y="1201611"/>
                    </a:lnTo>
                    <a:lnTo>
                      <a:pt x="276550" y="1086873"/>
                    </a:lnTo>
                    <a:lnTo>
                      <a:pt x="241260" y="1086873"/>
                    </a:lnTo>
                    <a:close/>
                    <a:moveTo>
                      <a:pt x="90193" y="1074929"/>
                    </a:moveTo>
                    <a:lnTo>
                      <a:pt x="101052" y="1074929"/>
                    </a:lnTo>
                    <a:lnTo>
                      <a:pt x="162583" y="1176275"/>
                    </a:lnTo>
                    <a:lnTo>
                      <a:pt x="162583" y="1074929"/>
                    </a:lnTo>
                    <a:lnTo>
                      <a:pt x="175251" y="1074929"/>
                    </a:lnTo>
                    <a:lnTo>
                      <a:pt x="175251" y="1201611"/>
                    </a:lnTo>
                    <a:lnTo>
                      <a:pt x="164393" y="1201611"/>
                    </a:lnTo>
                    <a:lnTo>
                      <a:pt x="102861" y="1100265"/>
                    </a:lnTo>
                    <a:lnTo>
                      <a:pt x="102861" y="1201611"/>
                    </a:lnTo>
                    <a:lnTo>
                      <a:pt x="90193" y="1201611"/>
                    </a:lnTo>
                    <a:close/>
                    <a:moveTo>
                      <a:pt x="52093" y="1074929"/>
                    </a:moveTo>
                    <a:lnTo>
                      <a:pt x="64761" y="1074929"/>
                    </a:lnTo>
                    <a:lnTo>
                      <a:pt x="64761" y="1201611"/>
                    </a:lnTo>
                    <a:lnTo>
                      <a:pt x="52093" y="1201611"/>
                    </a:lnTo>
                    <a:close/>
                    <a:moveTo>
                      <a:pt x="1587647" y="1072757"/>
                    </a:moveTo>
                    <a:cubicBezTo>
                      <a:pt x="1615517" y="1072757"/>
                      <a:pt x="1639406" y="1090131"/>
                      <a:pt x="1647007" y="1114743"/>
                    </a:cubicBezTo>
                    <a:lnTo>
                      <a:pt x="1633252" y="1114743"/>
                    </a:lnTo>
                    <a:cubicBezTo>
                      <a:pt x="1626556" y="1097189"/>
                      <a:pt x="1608459" y="1085063"/>
                      <a:pt x="1587647" y="1085063"/>
                    </a:cubicBezTo>
                    <a:cubicBezTo>
                      <a:pt x="1555614" y="1085063"/>
                      <a:pt x="1533897" y="1108771"/>
                      <a:pt x="1533897" y="1138270"/>
                    </a:cubicBezTo>
                    <a:cubicBezTo>
                      <a:pt x="1533897" y="1167769"/>
                      <a:pt x="1555614" y="1191477"/>
                      <a:pt x="1587647" y="1191477"/>
                    </a:cubicBezTo>
                    <a:cubicBezTo>
                      <a:pt x="1608459" y="1191477"/>
                      <a:pt x="1626556" y="1179351"/>
                      <a:pt x="1633252" y="1161797"/>
                    </a:cubicBezTo>
                    <a:lnTo>
                      <a:pt x="1647007" y="1161797"/>
                    </a:lnTo>
                    <a:cubicBezTo>
                      <a:pt x="1639406" y="1186409"/>
                      <a:pt x="1615517" y="1203783"/>
                      <a:pt x="1587647" y="1203783"/>
                    </a:cubicBezTo>
                    <a:cubicBezTo>
                      <a:pt x="1548737" y="1203783"/>
                      <a:pt x="1521229" y="1174465"/>
                      <a:pt x="1521229" y="1138270"/>
                    </a:cubicBezTo>
                    <a:cubicBezTo>
                      <a:pt x="1521229" y="1102075"/>
                      <a:pt x="1548737" y="1072757"/>
                      <a:pt x="1587647" y="1072757"/>
                    </a:cubicBezTo>
                    <a:close/>
                    <a:moveTo>
                      <a:pt x="1291467" y="1072757"/>
                    </a:moveTo>
                    <a:cubicBezTo>
                      <a:pt x="1319337" y="1072757"/>
                      <a:pt x="1343226" y="1090131"/>
                      <a:pt x="1350827" y="1114743"/>
                    </a:cubicBezTo>
                    <a:lnTo>
                      <a:pt x="1337073" y="1114743"/>
                    </a:lnTo>
                    <a:cubicBezTo>
                      <a:pt x="1330376" y="1097189"/>
                      <a:pt x="1312279" y="1085063"/>
                      <a:pt x="1291467" y="1085063"/>
                    </a:cubicBezTo>
                    <a:cubicBezTo>
                      <a:pt x="1260339" y="1085063"/>
                      <a:pt x="1238622" y="1108771"/>
                      <a:pt x="1238622" y="1138270"/>
                    </a:cubicBezTo>
                    <a:cubicBezTo>
                      <a:pt x="1238622" y="1167769"/>
                      <a:pt x="1260339" y="1191477"/>
                      <a:pt x="1291467" y="1191477"/>
                    </a:cubicBezTo>
                    <a:cubicBezTo>
                      <a:pt x="1316622" y="1191477"/>
                      <a:pt x="1338158" y="1177904"/>
                      <a:pt x="1338158" y="1152748"/>
                    </a:cubicBezTo>
                    <a:lnTo>
                      <a:pt x="1338158" y="1149671"/>
                    </a:lnTo>
                    <a:lnTo>
                      <a:pt x="1294724" y="1149671"/>
                    </a:lnTo>
                    <a:lnTo>
                      <a:pt x="1294724" y="1137727"/>
                    </a:lnTo>
                    <a:lnTo>
                      <a:pt x="1350827" y="1137727"/>
                    </a:lnTo>
                    <a:lnTo>
                      <a:pt x="1350827" y="1149671"/>
                    </a:lnTo>
                    <a:lnTo>
                      <a:pt x="1350827" y="1201611"/>
                    </a:lnTo>
                    <a:lnTo>
                      <a:pt x="1338158" y="1201611"/>
                    </a:lnTo>
                    <a:lnTo>
                      <a:pt x="1338158" y="1182066"/>
                    </a:lnTo>
                    <a:cubicBezTo>
                      <a:pt x="1328386" y="1196906"/>
                      <a:pt x="1310288" y="1203783"/>
                      <a:pt x="1291467" y="1203783"/>
                    </a:cubicBezTo>
                    <a:cubicBezTo>
                      <a:pt x="1253462" y="1203783"/>
                      <a:pt x="1225954" y="1174465"/>
                      <a:pt x="1225954" y="1138270"/>
                    </a:cubicBezTo>
                    <a:cubicBezTo>
                      <a:pt x="1225954" y="1102075"/>
                      <a:pt x="1253462" y="1072757"/>
                      <a:pt x="1291467" y="1072757"/>
                    </a:cubicBezTo>
                    <a:close/>
                    <a:moveTo>
                      <a:pt x="806597" y="1072757"/>
                    </a:moveTo>
                    <a:cubicBezTo>
                      <a:pt x="834467" y="1072757"/>
                      <a:pt x="858356" y="1090131"/>
                      <a:pt x="865957" y="1114743"/>
                    </a:cubicBezTo>
                    <a:lnTo>
                      <a:pt x="852203" y="1114743"/>
                    </a:lnTo>
                    <a:cubicBezTo>
                      <a:pt x="845506" y="1097189"/>
                      <a:pt x="827409" y="1085063"/>
                      <a:pt x="806597" y="1085063"/>
                    </a:cubicBezTo>
                    <a:cubicBezTo>
                      <a:pt x="774564" y="1085063"/>
                      <a:pt x="752847" y="1108771"/>
                      <a:pt x="752847" y="1138270"/>
                    </a:cubicBezTo>
                    <a:cubicBezTo>
                      <a:pt x="752847" y="1167769"/>
                      <a:pt x="774564" y="1191477"/>
                      <a:pt x="806597" y="1191477"/>
                    </a:cubicBezTo>
                    <a:cubicBezTo>
                      <a:pt x="827409" y="1191477"/>
                      <a:pt x="845506" y="1179351"/>
                      <a:pt x="852203" y="1161797"/>
                    </a:cubicBezTo>
                    <a:lnTo>
                      <a:pt x="865957" y="1161797"/>
                    </a:lnTo>
                    <a:cubicBezTo>
                      <a:pt x="858356" y="1186409"/>
                      <a:pt x="834467" y="1203783"/>
                      <a:pt x="806597" y="1203783"/>
                    </a:cubicBezTo>
                    <a:cubicBezTo>
                      <a:pt x="767687" y="1203783"/>
                      <a:pt x="740179" y="1174465"/>
                      <a:pt x="740179" y="1138270"/>
                    </a:cubicBezTo>
                    <a:cubicBezTo>
                      <a:pt x="740179" y="1102075"/>
                      <a:pt x="767687" y="1072757"/>
                      <a:pt x="806597" y="1072757"/>
                    </a:cubicBezTo>
                    <a:close/>
                    <a:moveTo>
                      <a:pt x="519942" y="1072757"/>
                    </a:moveTo>
                    <a:cubicBezTo>
                      <a:pt x="556861" y="1072757"/>
                      <a:pt x="585455" y="1102075"/>
                      <a:pt x="585455" y="1138270"/>
                    </a:cubicBezTo>
                    <a:cubicBezTo>
                      <a:pt x="585455" y="1174465"/>
                      <a:pt x="556861" y="1203783"/>
                      <a:pt x="519942" y="1203783"/>
                    </a:cubicBezTo>
                    <a:cubicBezTo>
                      <a:pt x="483023" y="1203783"/>
                      <a:pt x="454429" y="1174465"/>
                      <a:pt x="454429" y="1138270"/>
                    </a:cubicBezTo>
                    <a:cubicBezTo>
                      <a:pt x="454429" y="1102075"/>
                      <a:pt x="483023" y="1072757"/>
                      <a:pt x="519942" y="1072757"/>
                    </a:cubicBezTo>
                    <a:close/>
                    <a:moveTo>
                      <a:pt x="1503036" y="920757"/>
                    </a:moveTo>
                    <a:lnTo>
                      <a:pt x="1503036" y="980117"/>
                    </a:lnTo>
                    <a:lnTo>
                      <a:pt x="1551719" y="980117"/>
                    </a:lnTo>
                    <a:cubicBezTo>
                      <a:pt x="1569454" y="980117"/>
                      <a:pt x="1580856" y="966725"/>
                      <a:pt x="1580856" y="950437"/>
                    </a:cubicBezTo>
                    <a:cubicBezTo>
                      <a:pt x="1580856" y="933968"/>
                      <a:pt x="1569635" y="920757"/>
                      <a:pt x="1551900" y="920757"/>
                    </a:cubicBezTo>
                    <a:close/>
                    <a:moveTo>
                      <a:pt x="2342522" y="881124"/>
                    </a:moveTo>
                    <a:lnTo>
                      <a:pt x="2317005" y="948989"/>
                    </a:lnTo>
                    <a:lnTo>
                      <a:pt x="2368040" y="948989"/>
                    </a:lnTo>
                    <a:close/>
                    <a:moveTo>
                      <a:pt x="1304297" y="881124"/>
                    </a:moveTo>
                    <a:lnTo>
                      <a:pt x="1278780" y="948989"/>
                    </a:lnTo>
                    <a:lnTo>
                      <a:pt x="1329815" y="948989"/>
                    </a:lnTo>
                    <a:close/>
                    <a:moveTo>
                      <a:pt x="2426961" y="877323"/>
                    </a:moveTo>
                    <a:lnTo>
                      <a:pt x="2426961" y="929444"/>
                    </a:lnTo>
                    <a:lnTo>
                      <a:pt x="2459537" y="929444"/>
                    </a:lnTo>
                    <a:cubicBezTo>
                      <a:pt x="2473472" y="929444"/>
                      <a:pt x="2484873" y="917681"/>
                      <a:pt x="2484873" y="903384"/>
                    </a:cubicBezTo>
                    <a:cubicBezTo>
                      <a:pt x="2484873" y="888905"/>
                      <a:pt x="2473472" y="877323"/>
                      <a:pt x="2459537" y="877323"/>
                    </a:cubicBezTo>
                    <a:close/>
                    <a:moveTo>
                      <a:pt x="1912611" y="877323"/>
                    </a:moveTo>
                    <a:lnTo>
                      <a:pt x="1912611" y="929444"/>
                    </a:lnTo>
                    <a:lnTo>
                      <a:pt x="1945187" y="929444"/>
                    </a:lnTo>
                    <a:cubicBezTo>
                      <a:pt x="1959122" y="929444"/>
                      <a:pt x="1970523" y="917681"/>
                      <a:pt x="1970523" y="903384"/>
                    </a:cubicBezTo>
                    <a:cubicBezTo>
                      <a:pt x="1970523" y="888905"/>
                      <a:pt x="1959122" y="877323"/>
                      <a:pt x="1945187" y="877323"/>
                    </a:cubicBezTo>
                    <a:close/>
                    <a:moveTo>
                      <a:pt x="1503036" y="877323"/>
                    </a:moveTo>
                    <a:lnTo>
                      <a:pt x="1503036" y="908813"/>
                    </a:lnTo>
                    <a:lnTo>
                      <a:pt x="1553709" y="908813"/>
                    </a:lnTo>
                    <a:lnTo>
                      <a:pt x="1556424" y="908813"/>
                    </a:lnTo>
                    <a:cubicBezTo>
                      <a:pt x="1559320" y="905555"/>
                      <a:pt x="1560948" y="901031"/>
                      <a:pt x="1560948" y="896325"/>
                    </a:cubicBezTo>
                    <a:cubicBezTo>
                      <a:pt x="1560948" y="885829"/>
                      <a:pt x="1553709" y="877323"/>
                      <a:pt x="1540860" y="877323"/>
                    </a:cubicBezTo>
                    <a:close/>
                    <a:moveTo>
                      <a:pt x="1388736" y="877323"/>
                    </a:moveTo>
                    <a:lnTo>
                      <a:pt x="1388736" y="929444"/>
                    </a:lnTo>
                    <a:lnTo>
                      <a:pt x="1421312" y="929444"/>
                    </a:lnTo>
                    <a:cubicBezTo>
                      <a:pt x="1435247" y="929444"/>
                      <a:pt x="1446648" y="917681"/>
                      <a:pt x="1446648" y="903384"/>
                    </a:cubicBezTo>
                    <a:cubicBezTo>
                      <a:pt x="1446648" y="888905"/>
                      <a:pt x="1435247" y="877323"/>
                      <a:pt x="1421312" y="877323"/>
                    </a:cubicBezTo>
                    <a:close/>
                    <a:moveTo>
                      <a:pt x="979161" y="877323"/>
                    </a:moveTo>
                    <a:lnTo>
                      <a:pt x="979161" y="929444"/>
                    </a:lnTo>
                    <a:lnTo>
                      <a:pt x="1011737" y="929444"/>
                    </a:lnTo>
                    <a:cubicBezTo>
                      <a:pt x="1025672" y="929444"/>
                      <a:pt x="1037073" y="917681"/>
                      <a:pt x="1037073" y="903384"/>
                    </a:cubicBezTo>
                    <a:cubicBezTo>
                      <a:pt x="1037073" y="888905"/>
                      <a:pt x="1025672" y="877323"/>
                      <a:pt x="1011737" y="877323"/>
                    </a:cubicBezTo>
                    <a:close/>
                    <a:moveTo>
                      <a:pt x="607686" y="877323"/>
                    </a:moveTo>
                    <a:lnTo>
                      <a:pt x="607686" y="929444"/>
                    </a:lnTo>
                    <a:lnTo>
                      <a:pt x="640262" y="929444"/>
                    </a:lnTo>
                    <a:cubicBezTo>
                      <a:pt x="654197" y="929444"/>
                      <a:pt x="665598" y="917681"/>
                      <a:pt x="665598" y="903384"/>
                    </a:cubicBezTo>
                    <a:cubicBezTo>
                      <a:pt x="665598" y="888905"/>
                      <a:pt x="654197" y="877323"/>
                      <a:pt x="640262" y="877323"/>
                    </a:cubicBezTo>
                    <a:close/>
                    <a:moveTo>
                      <a:pt x="1672467" y="875513"/>
                    </a:moveTo>
                    <a:cubicBezTo>
                      <a:pt x="1642425" y="875513"/>
                      <a:pt x="1619622" y="899221"/>
                      <a:pt x="1619622" y="928720"/>
                    </a:cubicBezTo>
                    <a:cubicBezTo>
                      <a:pt x="1619622" y="958219"/>
                      <a:pt x="1642425" y="981927"/>
                      <a:pt x="1672467" y="981927"/>
                    </a:cubicBezTo>
                    <a:cubicBezTo>
                      <a:pt x="1702509" y="981927"/>
                      <a:pt x="1725312" y="958219"/>
                      <a:pt x="1725312" y="928720"/>
                    </a:cubicBezTo>
                    <a:cubicBezTo>
                      <a:pt x="1725312" y="899221"/>
                      <a:pt x="1702509" y="875513"/>
                      <a:pt x="1672467" y="875513"/>
                    </a:cubicBezTo>
                    <a:close/>
                    <a:moveTo>
                      <a:pt x="881892" y="875513"/>
                    </a:moveTo>
                    <a:cubicBezTo>
                      <a:pt x="851850" y="875513"/>
                      <a:pt x="829047" y="899221"/>
                      <a:pt x="829047" y="928720"/>
                    </a:cubicBezTo>
                    <a:cubicBezTo>
                      <a:pt x="829047" y="958219"/>
                      <a:pt x="851850" y="981927"/>
                      <a:pt x="881892" y="981927"/>
                    </a:cubicBezTo>
                    <a:cubicBezTo>
                      <a:pt x="911934" y="981927"/>
                      <a:pt x="934737" y="958219"/>
                      <a:pt x="934737" y="928720"/>
                    </a:cubicBezTo>
                    <a:cubicBezTo>
                      <a:pt x="934737" y="899221"/>
                      <a:pt x="911934" y="875513"/>
                      <a:pt x="881892" y="875513"/>
                    </a:cubicBezTo>
                    <a:close/>
                    <a:moveTo>
                      <a:pt x="2671468" y="865379"/>
                    </a:moveTo>
                    <a:lnTo>
                      <a:pt x="2684136" y="865379"/>
                    </a:lnTo>
                    <a:lnTo>
                      <a:pt x="2684136" y="920938"/>
                    </a:lnTo>
                    <a:lnTo>
                      <a:pt x="2743858" y="920938"/>
                    </a:lnTo>
                    <a:lnTo>
                      <a:pt x="2743858" y="865379"/>
                    </a:lnTo>
                    <a:lnTo>
                      <a:pt x="2756526" y="865379"/>
                    </a:lnTo>
                    <a:lnTo>
                      <a:pt x="2756526" y="992061"/>
                    </a:lnTo>
                    <a:lnTo>
                      <a:pt x="2743858" y="992061"/>
                    </a:lnTo>
                    <a:lnTo>
                      <a:pt x="2743858" y="932882"/>
                    </a:lnTo>
                    <a:lnTo>
                      <a:pt x="2684136" y="932882"/>
                    </a:lnTo>
                    <a:lnTo>
                      <a:pt x="2684136" y="992061"/>
                    </a:lnTo>
                    <a:lnTo>
                      <a:pt x="2671468" y="992061"/>
                    </a:lnTo>
                    <a:close/>
                    <a:moveTo>
                      <a:pt x="2414293" y="865379"/>
                    </a:moveTo>
                    <a:lnTo>
                      <a:pt x="2426961" y="865379"/>
                    </a:lnTo>
                    <a:lnTo>
                      <a:pt x="2459537" y="865379"/>
                    </a:lnTo>
                    <a:cubicBezTo>
                      <a:pt x="2480530" y="865379"/>
                      <a:pt x="2497542" y="882390"/>
                      <a:pt x="2497542" y="903384"/>
                    </a:cubicBezTo>
                    <a:cubicBezTo>
                      <a:pt x="2497542" y="920757"/>
                      <a:pt x="2485778" y="935597"/>
                      <a:pt x="2469671" y="939940"/>
                    </a:cubicBezTo>
                    <a:lnTo>
                      <a:pt x="2515639" y="992061"/>
                    </a:lnTo>
                    <a:lnTo>
                      <a:pt x="2499713" y="992061"/>
                    </a:lnTo>
                    <a:lnTo>
                      <a:pt x="2455193" y="941388"/>
                    </a:lnTo>
                    <a:lnTo>
                      <a:pt x="2426961" y="941388"/>
                    </a:lnTo>
                    <a:lnTo>
                      <a:pt x="2426961" y="992061"/>
                    </a:lnTo>
                    <a:lnTo>
                      <a:pt x="2414293" y="992061"/>
                    </a:lnTo>
                    <a:close/>
                    <a:moveTo>
                      <a:pt x="2336007" y="865379"/>
                    </a:moveTo>
                    <a:lnTo>
                      <a:pt x="2349037" y="865379"/>
                    </a:lnTo>
                    <a:lnTo>
                      <a:pt x="2397720" y="992061"/>
                    </a:lnTo>
                    <a:lnTo>
                      <a:pt x="2384327" y="992061"/>
                    </a:lnTo>
                    <a:lnTo>
                      <a:pt x="2372564" y="960934"/>
                    </a:lnTo>
                    <a:lnTo>
                      <a:pt x="2312480" y="960934"/>
                    </a:lnTo>
                    <a:lnTo>
                      <a:pt x="2300717" y="992061"/>
                    </a:lnTo>
                    <a:lnTo>
                      <a:pt x="2287325" y="992061"/>
                    </a:lnTo>
                    <a:close/>
                    <a:moveTo>
                      <a:pt x="2204743" y="865379"/>
                    </a:moveTo>
                    <a:lnTo>
                      <a:pt x="2217411" y="865379"/>
                    </a:lnTo>
                    <a:lnTo>
                      <a:pt x="2276228" y="865379"/>
                    </a:lnTo>
                    <a:lnTo>
                      <a:pt x="2276228" y="877323"/>
                    </a:lnTo>
                    <a:lnTo>
                      <a:pt x="2217411" y="877323"/>
                    </a:lnTo>
                    <a:lnTo>
                      <a:pt x="2217411" y="922205"/>
                    </a:lnTo>
                    <a:lnTo>
                      <a:pt x="2271704" y="922205"/>
                    </a:lnTo>
                    <a:lnTo>
                      <a:pt x="2271704" y="934149"/>
                    </a:lnTo>
                    <a:lnTo>
                      <a:pt x="2217411" y="934149"/>
                    </a:lnTo>
                    <a:lnTo>
                      <a:pt x="2217411" y="980117"/>
                    </a:lnTo>
                    <a:lnTo>
                      <a:pt x="2277133" y="980117"/>
                    </a:lnTo>
                    <a:lnTo>
                      <a:pt x="2277133" y="992061"/>
                    </a:lnTo>
                    <a:lnTo>
                      <a:pt x="2210172" y="992061"/>
                    </a:lnTo>
                    <a:lnTo>
                      <a:pt x="2204743" y="992061"/>
                    </a:lnTo>
                    <a:close/>
                    <a:moveTo>
                      <a:pt x="2014243" y="865379"/>
                    </a:moveTo>
                    <a:lnTo>
                      <a:pt x="2026912" y="865379"/>
                    </a:lnTo>
                    <a:lnTo>
                      <a:pt x="2085728" y="865379"/>
                    </a:lnTo>
                    <a:lnTo>
                      <a:pt x="2085728" y="877323"/>
                    </a:lnTo>
                    <a:lnTo>
                      <a:pt x="2026912" y="877323"/>
                    </a:lnTo>
                    <a:lnTo>
                      <a:pt x="2026912" y="922205"/>
                    </a:lnTo>
                    <a:lnTo>
                      <a:pt x="2081204" y="922205"/>
                    </a:lnTo>
                    <a:lnTo>
                      <a:pt x="2081204" y="934149"/>
                    </a:lnTo>
                    <a:lnTo>
                      <a:pt x="2026912" y="934149"/>
                    </a:lnTo>
                    <a:lnTo>
                      <a:pt x="2026912" y="980117"/>
                    </a:lnTo>
                    <a:lnTo>
                      <a:pt x="2086633" y="980117"/>
                    </a:lnTo>
                    <a:lnTo>
                      <a:pt x="2086633" y="992061"/>
                    </a:lnTo>
                    <a:lnTo>
                      <a:pt x="2019672" y="992061"/>
                    </a:lnTo>
                    <a:lnTo>
                      <a:pt x="2014243" y="992061"/>
                    </a:lnTo>
                    <a:close/>
                    <a:moveTo>
                      <a:pt x="1899943" y="865379"/>
                    </a:moveTo>
                    <a:lnTo>
                      <a:pt x="1912611" y="865379"/>
                    </a:lnTo>
                    <a:lnTo>
                      <a:pt x="1945187" y="865379"/>
                    </a:lnTo>
                    <a:cubicBezTo>
                      <a:pt x="1966180" y="865379"/>
                      <a:pt x="1983192" y="882390"/>
                      <a:pt x="1983192" y="903384"/>
                    </a:cubicBezTo>
                    <a:cubicBezTo>
                      <a:pt x="1983192" y="920757"/>
                      <a:pt x="1971428" y="935597"/>
                      <a:pt x="1955322" y="939940"/>
                    </a:cubicBezTo>
                    <a:lnTo>
                      <a:pt x="2001289" y="992061"/>
                    </a:lnTo>
                    <a:lnTo>
                      <a:pt x="1985363" y="992061"/>
                    </a:lnTo>
                    <a:lnTo>
                      <a:pt x="1940844" y="941388"/>
                    </a:lnTo>
                    <a:lnTo>
                      <a:pt x="1912611" y="941388"/>
                    </a:lnTo>
                    <a:lnTo>
                      <a:pt x="1912611" y="992061"/>
                    </a:lnTo>
                    <a:lnTo>
                      <a:pt x="1899943" y="992061"/>
                    </a:lnTo>
                    <a:close/>
                    <a:moveTo>
                      <a:pt x="1757068" y="865379"/>
                    </a:moveTo>
                    <a:lnTo>
                      <a:pt x="1767927" y="865379"/>
                    </a:lnTo>
                    <a:lnTo>
                      <a:pt x="1829458" y="966725"/>
                    </a:lnTo>
                    <a:lnTo>
                      <a:pt x="1829458" y="865379"/>
                    </a:lnTo>
                    <a:lnTo>
                      <a:pt x="1842126" y="865379"/>
                    </a:lnTo>
                    <a:lnTo>
                      <a:pt x="1842126" y="992061"/>
                    </a:lnTo>
                    <a:lnTo>
                      <a:pt x="1831268" y="992061"/>
                    </a:lnTo>
                    <a:lnTo>
                      <a:pt x="1769736" y="890715"/>
                    </a:lnTo>
                    <a:lnTo>
                      <a:pt x="1769736" y="992061"/>
                    </a:lnTo>
                    <a:lnTo>
                      <a:pt x="1757068" y="992061"/>
                    </a:lnTo>
                    <a:close/>
                    <a:moveTo>
                      <a:pt x="1490368" y="865379"/>
                    </a:moveTo>
                    <a:lnTo>
                      <a:pt x="1503036" y="865379"/>
                    </a:lnTo>
                    <a:lnTo>
                      <a:pt x="1540860" y="865379"/>
                    </a:lnTo>
                    <a:cubicBezTo>
                      <a:pt x="1560767" y="865379"/>
                      <a:pt x="1573617" y="879314"/>
                      <a:pt x="1573617" y="896325"/>
                    </a:cubicBezTo>
                    <a:cubicBezTo>
                      <a:pt x="1573617" y="901936"/>
                      <a:pt x="1571988" y="907365"/>
                      <a:pt x="1569273" y="911889"/>
                    </a:cubicBezTo>
                    <a:cubicBezTo>
                      <a:pt x="1583932" y="918223"/>
                      <a:pt x="1593524" y="933063"/>
                      <a:pt x="1593524" y="950437"/>
                    </a:cubicBezTo>
                    <a:cubicBezTo>
                      <a:pt x="1593524" y="973240"/>
                      <a:pt x="1576512" y="992061"/>
                      <a:pt x="1553528" y="992061"/>
                    </a:cubicBezTo>
                    <a:lnTo>
                      <a:pt x="1492178" y="992061"/>
                    </a:lnTo>
                    <a:lnTo>
                      <a:pt x="1490368" y="992061"/>
                    </a:lnTo>
                    <a:close/>
                    <a:moveTo>
                      <a:pt x="1376068" y="865379"/>
                    </a:moveTo>
                    <a:lnTo>
                      <a:pt x="1388736" y="865379"/>
                    </a:lnTo>
                    <a:lnTo>
                      <a:pt x="1421312" y="865379"/>
                    </a:lnTo>
                    <a:cubicBezTo>
                      <a:pt x="1442305" y="865379"/>
                      <a:pt x="1459317" y="882390"/>
                      <a:pt x="1459317" y="903384"/>
                    </a:cubicBezTo>
                    <a:cubicBezTo>
                      <a:pt x="1459317" y="920757"/>
                      <a:pt x="1447553" y="935597"/>
                      <a:pt x="1431446" y="939940"/>
                    </a:cubicBezTo>
                    <a:lnTo>
                      <a:pt x="1477414" y="992061"/>
                    </a:lnTo>
                    <a:lnTo>
                      <a:pt x="1461488" y="992061"/>
                    </a:lnTo>
                    <a:lnTo>
                      <a:pt x="1416968" y="941388"/>
                    </a:lnTo>
                    <a:lnTo>
                      <a:pt x="1388736" y="941388"/>
                    </a:lnTo>
                    <a:lnTo>
                      <a:pt x="1388736" y="992061"/>
                    </a:lnTo>
                    <a:lnTo>
                      <a:pt x="1376068" y="992061"/>
                    </a:lnTo>
                    <a:close/>
                    <a:moveTo>
                      <a:pt x="1297782" y="865379"/>
                    </a:moveTo>
                    <a:lnTo>
                      <a:pt x="1310812" y="865379"/>
                    </a:lnTo>
                    <a:lnTo>
                      <a:pt x="1359494" y="992061"/>
                    </a:lnTo>
                    <a:lnTo>
                      <a:pt x="1346102" y="992061"/>
                    </a:lnTo>
                    <a:lnTo>
                      <a:pt x="1334339" y="960934"/>
                    </a:lnTo>
                    <a:lnTo>
                      <a:pt x="1274255" y="960934"/>
                    </a:lnTo>
                    <a:lnTo>
                      <a:pt x="1262492" y="992061"/>
                    </a:lnTo>
                    <a:lnTo>
                      <a:pt x="1249100" y="992061"/>
                    </a:lnTo>
                    <a:close/>
                    <a:moveTo>
                      <a:pt x="966493" y="865379"/>
                    </a:moveTo>
                    <a:lnTo>
                      <a:pt x="979161" y="865379"/>
                    </a:lnTo>
                    <a:lnTo>
                      <a:pt x="1011737" y="865379"/>
                    </a:lnTo>
                    <a:cubicBezTo>
                      <a:pt x="1032730" y="865379"/>
                      <a:pt x="1049742" y="882390"/>
                      <a:pt x="1049742" y="903384"/>
                    </a:cubicBezTo>
                    <a:cubicBezTo>
                      <a:pt x="1049742" y="920757"/>
                      <a:pt x="1037978" y="935597"/>
                      <a:pt x="1021871" y="939940"/>
                    </a:cubicBezTo>
                    <a:lnTo>
                      <a:pt x="1067839" y="992061"/>
                    </a:lnTo>
                    <a:lnTo>
                      <a:pt x="1051913" y="992061"/>
                    </a:lnTo>
                    <a:lnTo>
                      <a:pt x="1007393" y="941388"/>
                    </a:lnTo>
                    <a:lnTo>
                      <a:pt x="979161" y="941388"/>
                    </a:lnTo>
                    <a:lnTo>
                      <a:pt x="979161" y="992061"/>
                    </a:lnTo>
                    <a:lnTo>
                      <a:pt x="966493" y="992061"/>
                    </a:lnTo>
                    <a:close/>
                    <a:moveTo>
                      <a:pt x="737893" y="865379"/>
                    </a:moveTo>
                    <a:lnTo>
                      <a:pt x="750561" y="865379"/>
                    </a:lnTo>
                    <a:lnTo>
                      <a:pt x="809378" y="865379"/>
                    </a:lnTo>
                    <a:lnTo>
                      <a:pt x="809378" y="877323"/>
                    </a:lnTo>
                    <a:lnTo>
                      <a:pt x="750561" y="877323"/>
                    </a:lnTo>
                    <a:lnTo>
                      <a:pt x="750561" y="927634"/>
                    </a:lnTo>
                    <a:lnTo>
                      <a:pt x="806663" y="927634"/>
                    </a:lnTo>
                    <a:lnTo>
                      <a:pt x="806663" y="939579"/>
                    </a:lnTo>
                    <a:lnTo>
                      <a:pt x="750561" y="939579"/>
                    </a:lnTo>
                    <a:lnTo>
                      <a:pt x="750561" y="992061"/>
                    </a:lnTo>
                    <a:lnTo>
                      <a:pt x="737893" y="992061"/>
                    </a:lnTo>
                    <a:close/>
                    <a:moveTo>
                      <a:pt x="595018" y="865379"/>
                    </a:moveTo>
                    <a:lnTo>
                      <a:pt x="607686" y="865379"/>
                    </a:lnTo>
                    <a:lnTo>
                      <a:pt x="640262" y="865379"/>
                    </a:lnTo>
                    <a:cubicBezTo>
                      <a:pt x="661255" y="865379"/>
                      <a:pt x="678266" y="882390"/>
                      <a:pt x="678266" y="903384"/>
                    </a:cubicBezTo>
                    <a:cubicBezTo>
                      <a:pt x="678266" y="920757"/>
                      <a:pt x="666503" y="935597"/>
                      <a:pt x="650396" y="939940"/>
                    </a:cubicBezTo>
                    <a:lnTo>
                      <a:pt x="696364" y="992061"/>
                    </a:lnTo>
                    <a:lnTo>
                      <a:pt x="680438" y="992061"/>
                    </a:lnTo>
                    <a:lnTo>
                      <a:pt x="635918" y="941388"/>
                    </a:lnTo>
                    <a:lnTo>
                      <a:pt x="607686" y="941388"/>
                    </a:lnTo>
                    <a:lnTo>
                      <a:pt x="607686" y="992061"/>
                    </a:lnTo>
                    <a:lnTo>
                      <a:pt x="595018" y="992061"/>
                    </a:lnTo>
                    <a:close/>
                    <a:moveTo>
                      <a:pt x="499768" y="865379"/>
                    </a:moveTo>
                    <a:lnTo>
                      <a:pt x="512436" y="865379"/>
                    </a:lnTo>
                    <a:lnTo>
                      <a:pt x="571253" y="865379"/>
                    </a:lnTo>
                    <a:lnTo>
                      <a:pt x="571253" y="877323"/>
                    </a:lnTo>
                    <a:lnTo>
                      <a:pt x="512436" y="877323"/>
                    </a:lnTo>
                    <a:lnTo>
                      <a:pt x="512436" y="922205"/>
                    </a:lnTo>
                    <a:lnTo>
                      <a:pt x="566729" y="922205"/>
                    </a:lnTo>
                    <a:lnTo>
                      <a:pt x="566729" y="934149"/>
                    </a:lnTo>
                    <a:lnTo>
                      <a:pt x="512436" y="934149"/>
                    </a:lnTo>
                    <a:lnTo>
                      <a:pt x="512436" y="980117"/>
                    </a:lnTo>
                    <a:lnTo>
                      <a:pt x="572158" y="980117"/>
                    </a:lnTo>
                    <a:lnTo>
                      <a:pt x="572158" y="992061"/>
                    </a:lnTo>
                    <a:lnTo>
                      <a:pt x="505197" y="992061"/>
                    </a:lnTo>
                    <a:lnTo>
                      <a:pt x="499768" y="992061"/>
                    </a:lnTo>
                    <a:close/>
                    <a:moveTo>
                      <a:pt x="393660" y="865379"/>
                    </a:moveTo>
                    <a:lnTo>
                      <a:pt x="441618" y="865379"/>
                    </a:lnTo>
                    <a:lnTo>
                      <a:pt x="476908" y="865379"/>
                    </a:lnTo>
                    <a:lnTo>
                      <a:pt x="476908" y="877323"/>
                    </a:lnTo>
                    <a:lnTo>
                      <a:pt x="441618" y="877323"/>
                    </a:lnTo>
                    <a:lnTo>
                      <a:pt x="441618" y="992061"/>
                    </a:lnTo>
                    <a:lnTo>
                      <a:pt x="428950" y="992061"/>
                    </a:lnTo>
                    <a:lnTo>
                      <a:pt x="428950" y="877323"/>
                    </a:lnTo>
                    <a:lnTo>
                      <a:pt x="393660" y="877323"/>
                    </a:lnTo>
                    <a:close/>
                    <a:moveTo>
                      <a:pt x="290218" y="865379"/>
                    </a:moveTo>
                    <a:lnTo>
                      <a:pt x="301077" y="865379"/>
                    </a:lnTo>
                    <a:lnTo>
                      <a:pt x="362608" y="966725"/>
                    </a:lnTo>
                    <a:lnTo>
                      <a:pt x="362608" y="865379"/>
                    </a:lnTo>
                    <a:lnTo>
                      <a:pt x="375276" y="865379"/>
                    </a:lnTo>
                    <a:lnTo>
                      <a:pt x="375276" y="992061"/>
                    </a:lnTo>
                    <a:lnTo>
                      <a:pt x="364418" y="992061"/>
                    </a:lnTo>
                    <a:lnTo>
                      <a:pt x="302886" y="890715"/>
                    </a:lnTo>
                    <a:lnTo>
                      <a:pt x="302886" y="992061"/>
                    </a:lnTo>
                    <a:lnTo>
                      <a:pt x="290218" y="992061"/>
                    </a:lnTo>
                    <a:close/>
                    <a:moveTo>
                      <a:pt x="194968" y="865379"/>
                    </a:moveTo>
                    <a:lnTo>
                      <a:pt x="207636" y="865379"/>
                    </a:lnTo>
                    <a:lnTo>
                      <a:pt x="266453" y="865379"/>
                    </a:lnTo>
                    <a:lnTo>
                      <a:pt x="266453" y="877323"/>
                    </a:lnTo>
                    <a:lnTo>
                      <a:pt x="207636" y="877323"/>
                    </a:lnTo>
                    <a:lnTo>
                      <a:pt x="207636" y="922205"/>
                    </a:lnTo>
                    <a:lnTo>
                      <a:pt x="261929" y="922205"/>
                    </a:lnTo>
                    <a:lnTo>
                      <a:pt x="261929" y="934149"/>
                    </a:lnTo>
                    <a:lnTo>
                      <a:pt x="207636" y="934149"/>
                    </a:lnTo>
                    <a:lnTo>
                      <a:pt x="207636" y="980117"/>
                    </a:lnTo>
                    <a:lnTo>
                      <a:pt x="267358" y="980117"/>
                    </a:lnTo>
                    <a:lnTo>
                      <a:pt x="267358" y="992061"/>
                    </a:lnTo>
                    <a:lnTo>
                      <a:pt x="200397" y="992061"/>
                    </a:lnTo>
                    <a:lnTo>
                      <a:pt x="194968" y="992061"/>
                    </a:lnTo>
                    <a:close/>
                    <a:moveTo>
                      <a:pt x="2587772" y="863207"/>
                    </a:moveTo>
                    <a:cubicBezTo>
                      <a:pt x="2615642" y="863207"/>
                      <a:pt x="2639531" y="880581"/>
                      <a:pt x="2647132" y="905193"/>
                    </a:cubicBezTo>
                    <a:lnTo>
                      <a:pt x="2633378" y="905193"/>
                    </a:lnTo>
                    <a:cubicBezTo>
                      <a:pt x="2626682" y="887639"/>
                      <a:pt x="2608584" y="875513"/>
                      <a:pt x="2587772" y="875513"/>
                    </a:cubicBezTo>
                    <a:cubicBezTo>
                      <a:pt x="2555739" y="875513"/>
                      <a:pt x="2534022" y="899221"/>
                      <a:pt x="2534022" y="928720"/>
                    </a:cubicBezTo>
                    <a:cubicBezTo>
                      <a:pt x="2534022" y="958219"/>
                      <a:pt x="2555739" y="981927"/>
                      <a:pt x="2587772" y="981927"/>
                    </a:cubicBezTo>
                    <a:cubicBezTo>
                      <a:pt x="2608584" y="981927"/>
                      <a:pt x="2626682" y="969801"/>
                      <a:pt x="2633378" y="952247"/>
                    </a:cubicBezTo>
                    <a:lnTo>
                      <a:pt x="2647132" y="952247"/>
                    </a:lnTo>
                    <a:cubicBezTo>
                      <a:pt x="2639531" y="976859"/>
                      <a:pt x="2615642" y="994233"/>
                      <a:pt x="2587772" y="994233"/>
                    </a:cubicBezTo>
                    <a:cubicBezTo>
                      <a:pt x="2548862" y="994233"/>
                      <a:pt x="2521354" y="964915"/>
                      <a:pt x="2521354" y="928720"/>
                    </a:cubicBezTo>
                    <a:cubicBezTo>
                      <a:pt x="2521354" y="892525"/>
                      <a:pt x="2548862" y="863207"/>
                      <a:pt x="2587772" y="863207"/>
                    </a:cubicBezTo>
                    <a:close/>
                    <a:moveTo>
                      <a:pt x="2144059" y="863207"/>
                    </a:moveTo>
                    <a:cubicBezTo>
                      <a:pt x="2165234" y="863207"/>
                      <a:pt x="2183693" y="876237"/>
                      <a:pt x="2183693" y="899402"/>
                    </a:cubicBezTo>
                    <a:lnTo>
                      <a:pt x="2171025" y="899402"/>
                    </a:lnTo>
                    <a:cubicBezTo>
                      <a:pt x="2171025" y="883838"/>
                      <a:pt x="2159442" y="875513"/>
                      <a:pt x="2144059" y="875513"/>
                    </a:cubicBezTo>
                    <a:cubicBezTo>
                      <a:pt x="2130124" y="875513"/>
                      <a:pt x="2118542" y="882933"/>
                      <a:pt x="2118542" y="896325"/>
                    </a:cubicBezTo>
                    <a:cubicBezTo>
                      <a:pt x="2118542" y="910803"/>
                      <a:pt x="2131210" y="916414"/>
                      <a:pt x="2146412" y="922205"/>
                    </a:cubicBezTo>
                    <a:cubicBezTo>
                      <a:pt x="2165595" y="929625"/>
                      <a:pt x="2187312" y="936683"/>
                      <a:pt x="2187312" y="960029"/>
                    </a:cubicBezTo>
                    <a:cubicBezTo>
                      <a:pt x="2187312" y="981203"/>
                      <a:pt x="2167948" y="994233"/>
                      <a:pt x="2146593" y="994233"/>
                    </a:cubicBezTo>
                    <a:cubicBezTo>
                      <a:pt x="2122524" y="994233"/>
                      <a:pt x="2102254" y="980298"/>
                      <a:pt x="2102254" y="955323"/>
                    </a:cubicBezTo>
                    <a:lnTo>
                      <a:pt x="2114922" y="955323"/>
                    </a:lnTo>
                    <a:cubicBezTo>
                      <a:pt x="2114922" y="972697"/>
                      <a:pt x="2128314" y="981927"/>
                      <a:pt x="2146593" y="981927"/>
                    </a:cubicBezTo>
                    <a:cubicBezTo>
                      <a:pt x="2162157" y="981927"/>
                      <a:pt x="2174644" y="973602"/>
                      <a:pt x="2174644" y="960029"/>
                    </a:cubicBezTo>
                    <a:cubicBezTo>
                      <a:pt x="2174644" y="946275"/>
                      <a:pt x="2161252" y="940302"/>
                      <a:pt x="2146231" y="934692"/>
                    </a:cubicBezTo>
                    <a:cubicBezTo>
                      <a:pt x="2127048" y="927453"/>
                      <a:pt x="2105874" y="920938"/>
                      <a:pt x="2105874" y="896325"/>
                    </a:cubicBezTo>
                    <a:cubicBezTo>
                      <a:pt x="2105874" y="875332"/>
                      <a:pt x="2124333" y="863207"/>
                      <a:pt x="2144059" y="863207"/>
                    </a:cubicBezTo>
                    <a:close/>
                    <a:moveTo>
                      <a:pt x="1672467" y="863207"/>
                    </a:moveTo>
                    <a:cubicBezTo>
                      <a:pt x="1709386" y="863207"/>
                      <a:pt x="1737980" y="892525"/>
                      <a:pt x="1737980" y="928720"/>
                    </a:cubicBezTo>
                    <a:cubicBezTo>
                      <a:pt x="1737980" y="964915"/>
                      <a:pt x="1709386" y="994233"/>
                      <a:pt x="1672467" y="994233"/>
                    </a:cubicBezTo>
                    <a:cubicBezTo>
                      <a:pt x="1635548" y="994233"/>
                      <a:pt x="1606954" y="964915"/>
                      <a:pt x="1606954" y="928720"/>
                    </a:cubicBezTo>
                    <a:cubicBezTo>
                      <a:pt x="1606954" y="892525"/>
                      <a:pt x="1635548" y="863207"/>
                      <a:pt x="1672467" y="863207"/>
                    </a:cubicBezTo>
                    <a:close/>
                    <a:moveTo>
                      <a:pt x="1178072" y="863207"/>
                    </a:moveTo>
                    <a:cubicBezTo>
                      <a:pt x="1205942" y="863207"/>
                      <a:pt x="1229831" y="880581"/>
                      <a:pt x="1237432" y="905193"/>
                    </a:cubicBezTo>
                    <a:lnTo>
                      <a:pt x="1223678" y="905193"/>
                    </a:lnTo>
                    <a:cubicBezTo>
                      <a:pt x="1216982" y="887639"/>
                      <a:pt x="1198884" y="875513"/>
                      <a:pt x="1178072" y="875513"/>
                    </a:cubicBezTo>
                    <a:cubicBezTo>
                      <a:pt x="1146039" y="875513"/>
                      <a:pt x="1124322" y="899221"/>
                      <a:pt x="1124322" y="928720"/>
                    </a:cubicBezTo>
                    <a:cubicBezTo>
                      <a:pt x="1124322" y="958219"/>
                      <a:pt x="1146039" y="981927"/>
                      <a:pt x="1178072" y="981927"/>
                    </a:cubicBezTo>
                    <a:cubicBezTo>
                      <a:pt x="1198884" y="981927"/>
                      <a:pt x="1216982" y="969801"/>
                      <a:pt x="1223678" y="952247"/>
                    </a:cubicBezTo>
                    <a:lnTo>
                      <a:pt x="1237432" y="952247"/>
                    </a:lnTo>
                    <a:cubicBezTo>
                      <a:pt x="1229831" y="976859"/>
                      <a:pt x="1205942" y="994233"/>
                      <a:pt x="1178072" y="994233"/>
                    </a:cubicBezTo>
                    <a:cubicBezTo>
                      <a:pt x="1139162" y="994233"/>
                      <a:pt x="1111654" y="964915"/>
                      <a:pt x="1111654" y="928720"/>
                    </a:cubicBezTo>
                    <a:cubicBezTo>
                      <a:pt x="1111654" y="892525"/>
                      <a:pt x="1139162" y="863207"/>
                      <a:pt x="1178072" y="863207"/>
                    </a:cubicBezTo>
                    <a:close/>
                    <a:moveTo>
                      <a:pt x="881892" y="863207"/>
                    </a:moveTo>
                    <a:cubicBezTo>
                      <a:pt x="918811" y="863207"/>
                      <a:pt x="947405" y="892525"/>
                      <a:pt x="947405" y="928720"/>
                    </a:cubicBezTo>
                    <a:cubicBezTo>
                      <a:pt x="947405" y="964915"/>
                      <a:pt x="918811" y="994233"/>
                      <a:pt x="881892" y="994233"/>
                    </a:cubicBezTo>
                    <a:cubicBezTo>
                      <a:pt x="844973" y="994233"/>
                      <a:pt x="816379" y="964915"/>
                      <a:pt x="816379" y="928720"/>
                    </a:cubicBezTo>
                    <a:cubicBezTo>
                      <a:pt x="816379" y="892525"/>
                      <a:pt x="844973" y="863207"/>
                      <a:pt x="881892" y="863207"/>
                    </a:cubicBezTo>
                    <a:close/>
                    <a:moveTo>
                      <a:pt x="111272" y="863207"/>
                    </a:moveTo>
                    <a:cubicBezTo>
                      <a:pt x="139142" y="863207"/>
                      <a:pt x="163031" y="880581"/>
                      <a:pt x="170632" y="905193"/>
                    </a:cubicBezTo>
                    <a:lnTo>
                      <a:pt x="156878" y="905193"/>
                    </a:lnTo>
                    <a:cubicBezTo>
                      <a:pt x="150182" y="887639"/>
                      <a:pt x="132084" y="875513"/>
                      <a:pt x="111272" y="875513"/>
                    </a:cubicBezTo>
                    <a:cubicBezTo>
                      <a:pt x="79239" y="875513"/>
                      <a:pt x="57522" y="899221"/>
                      <a:pt x="57522" y="928720"/>
                    </a:cubicBezTo>
                    <a:cubicBezTo>
                      <a:pt x="57522" y="958219"/>
                      <a:pt x="79239" y="981927"/>
                      <a:pt x="111272" y="981927"/>
                    </a:cubicBezTo>
                    <a:cubicBezTo>
                      <a:pt x="132084" y="981927"/>
                      <a:pt x="150182" y="969801"/>
                      <a:pt x="156878" y="952247"/>
                    </a:cubicBezTo>
                    <a:lnTo>
                      <a:pt x="170632" y="952247"/>
                    </a:lnTo>
                    <a:cubicBezTo>
                      <a:pt x="163031" y="976859"/>
                      <a:pt x="139142" y="994233"/>
                      <a:pt x="111272" y="994233"/>
                    </a:cubicBezTo>
                    <a:cubicBezTo>
                      <a:pt x="72362" y="994233"/>
                      <a:pt x="44854" y="964915"/>
                      <a:pt x="44854" y="928720"/>
                    </a:cubicBezTo>
                    <a:cubicBezTo>
                      <a:pt x="44854" y="892525"/>
                      <a:pt x="72362" y="863207"/>
                      <a:pt x="111272" y="863207"/>
                    </a:cubicBezTo>
                    <a:close/>
                    <a:moveTo>
                      <a:pt x="2620826" y="365653"/>
                    </a:moveTo>
                    <a:lnTo>
                      <a:pt x="2620826" y="558504"/>
                    </a:lnTo>
                    <a:lnTo>
                      <a:pt x="2827042" y="558504"/>
                    </a:lnTo>
                    <a:cubicBezTo>
                      <a:pt x="2858228" y="558504"/>
                      <a:pt x="2882096" y="549434"/>
                      <a:pt x="2898645" y="531294"/>
                    </a:cubicBezTo>
                    <a:cubicBezTo>
                      <a:pt x="2915193" y="513155"/>
                      <a:pt x="2923467" y="490084"/>
                      <a:pt x="2923467" y="462078"/>
                    </a:cubicBezTo>
                    <a:cubicBezTo>
                      <a:pt x="2923467" y="433438"/>
                      <a:pt x="2915193" y="410206"/>
                      <a:pt x="2898645" y="392385"/>
                    </a:cubicBezTo>
                    <a:cubicBezTo>
                      <a:pt x="2882096" y="374564"/>
                      <a:pt x="2858547" y="365653"/>
                      <a:pt x="2827996" y="365653"/>
                    </a:cubicBezTo>
                    <a:close/>
                    <a:moveTo>
                      <a:pt x="1615070" y="159436"/>
                    </a:moveTo>
                    <a:lnTo>
                      <a:pt x="1526282" y="438211"/>
                    </a:lnTo>
                    <a:lnTo>
                      <a:pt x="1703858" y="438211"/>
                    </a:lnTo>
                    <a:close/>
                    <a:moveTo>
                      <a:pt x="2620826" y="136523"/>
                    </a:moveTo>
                    <a:lnTo>
                      <a:pt x="2620826" y="249179"/>
                    </a:lnTo>
                    <a:lnTo>
                      <a:pt x="2812721" y="249179"/>
                    </a:lnTo>
                    <a:cubicBezTo>
                      <a:pt x="2826088" y="235813"/>
                      <a:pt x="2832770" y="219583"/>
                      <a:pt x="2832770" y="200489"/>
                    </a:cubicBezTo>
                    <a:cubicBezTo>
                      <a:pt x="2832770" y="181395"/>
                      <a:pt x="2826883" y="165960"/>
                      <a:pt x="2815108" y="154185"/>
                    </a:cubicBezTo>
                    <a:cubicBezTo>
                      <a:pt x="2803333" y="142411"/>
                      <a:pt x="2787262" y="136523"/>
                      <a:pt x="2766896" y="136523"/>
                    </a:cubicBezTo>
                    <a:close/>
                    <a:moveTo>
                      <a:pt x="2071713" y="136523"/>
                    </a:moveTo>
                    <a:lnTo>
                      <a:pt x="2071713" y="334148"/>
                    </a:lnTo>
                    <a:lnTo>
                      <a:pt x="2192961" y="334148"/>
                    </a:lnTo>
                    <a:cubicBezTo>
                      <a:pt x="2217784" y="334148"/>
                      <a:pt x="2239104" y="324442"/>
                      <a:pt x="2256926" y="305029"/>
                    </a:cubicBezTo>
                    <a:cubicBezTo>
                      <a:pt x="2274748" y="285617"/>
                      <a:pt x="2283658" y="262227"/>
                      <a:pt x="2283658" y="234858"/>
                    </a:cubicBezTo>
                    <a:cubicBezTo>
                      <a:pt x="2283658" y="207490"/>
                      <a:pt x="2274747" y="184259"/>
                      <a:pt x="2256926" y="165164"/>
                    </a:cubicBezTo>
                    <a:cubicBezTo>
                      <a:pt x="2239104" y="146071"/>
                      <a:pt x="2217784" y="136523"/>
                      <a:pt x="2192961" y="136523"/>
                    </a:cubicBezTo>
                    <a:close/>
                    <a:moveTo>
                      <a:pt x="3410356" y="127931"/>
                    </a:moveTo>
                    <a:cubicBezTo>
                      <a:pt x="3370258" y="127931"/>
                      <a:pt x="3333819" y="137319"/>
                      <a:pt x="3301041" y="156095"/>
                    </a:cubicBezTo>
                    <a:cubicBezTo>
                      <a:pt x="3268262" y="174871"/>
                      <a:pt x="3242326" y="200966"/>
                      <a:pt x="3223233" y="234381"/>
                    </a:cubicBezTo>
                    <a:cubicBezTo>
                      <a:pt x="3204138" y="267796"/>
                      <a:pt x="3194592" y="305506"/>
                      <a:pt x="3194592" y="347513"/>
                    </a:cubicBezTo>
                    <a:cubicBezTo>
                      <a:pt x="3194592" y="389521"/>
                      <a:pt x="3204138" y="427072"/>
                      <a:pt x="3223233" y="460169"/>
                    </a:cubicBezTo>
                    <a:cubicBezTo>
                      <a:pt x="3242326" y="493265"/>
                      <a:pt x="3268262" y="519202"/>
                      <a:pt x="3301041" y="537978"/>
                    </a:cubicBezTo>
                    <a:cubicBezTo>
                      <a:pt x="3333819" y="556753"/>
                      <a:pt x="3370258" y="566142"/>
                      <a:pt x="3410356" y="566142"/>
                    </a:cubicBezTo>
                    <a:cubicBezTo>
                      <a:pt x="3450453" y="566142"/>
                      <a:pt x="3486890" y="556753"/>
                      <a:pt x="3519669" y="537978"/>
                    </a:cubicBezTo>
                    <a:cubicBezTo>
                      <a:pt x="3552447" y="519202"/>
                      <a:pt x="3578383" y="493265"/>
                      <a:pt x="3597478" y="460169"/>
                    </a:cubicBezTo>
                    <a:cubicBezTo>
                      <a:pt x="3616572" y="427072"/>
                      <a:pt x="3626119" y="389521"/>
                      <a:pt x="3626119" y="347513"/>
                    </a:cubicBezTo>
                    <a:cubicBezTo>
                      <a:pt x="3626118" y="305506"/>
                      <a:pt x="3616572" y="267796"/>
                      <a:pt x="3597478" y="234381"/>
                    </a:cubicBezTo>
                    <a:cubicBezTo>
                      <a:pt x="3578383" y="200966"/>
                      <a:pt x="3552447" y="174871"/>
                      <a:pt x="3519669" y="156095"/>
                    </a:cubicBezTo>
                    <a:cubicBezTo>
                      <a:pt x="3486890" y="137319"/>
                      <a:pt x="3450453" y="127931"/>
                      <a:pt x="3410356" y="127931"/>
                    </a:cubicBezTo>
                    <a:close/>
                    <a:moveTo>
                      <a:pt x="3799457" y="13366"/>
                    </a:moveTo>
                    <a:lnTo>
                      <a:pt x="3899702" y="13366"/>
                    </a:lnTo>
                    <a:lnTo>
                      <a:pt x="4160336" y="425800"/>
                    </a:lnTo>
                    <a:lnTo>
                      <a:pt x="4160336" y="13366"/>
                    </a:lnTo>
                    <a:lnTo>
                      <a:pt x="4291131" y="13366"/>
                    </a:lnTo>
                    <a:lnTo>
                      <a:pt x="4291131" y="681661"/>
                    </a:lnTo>
                    <a:lnTo>
                      <a:pt x="4190887" y="681661"/>
                    </a:lnTo>
                    <a:lnTo>
                      <a:pt x="3931206" y="268273"/>
                    </a:lnTo>
                    <a:lnTo>
                      <a:pt x="3931206" y="681661"/>
                    </a:lnTo>
                    <a:lnTo>
                      <a:pt x="3799457" y="681661"/>
                    </a:lnTo>
                    <a:close/>
                    <a:moveTo>
                      <a:pt x="1939964" y="13366"/>
                    </a:moveTo>
                    <a:lnTo>
                      <a:pt x="2071713" y="13366"/>
                    </a:lnTo>
                    <a:lnTo>
                      <a:pt x="2192961" y="13366"/>
                    </a:lnTo>
                    <a:cubicBezTo>
                      <a:pt x="2233058" y="13366"/>
                      <a:pt x="2270133" y="23232"/>
                      <a:pt x="2304184" y="42962"/>
                    </a:cubicBezTo>
                    <a:cubicBezTo>
                      <a:pt x="2338236" y="62693"/>
                      <a:pt x="2365285" y="89584"/>
                      <a:pt x="2385334" y="123635"/>
                    </a:cubicBezTo>
                    <a:cubicBezTo>
                      <a:pt x="2405383" y="157686"/>
                      <a:pt x="2415408" y="194760"/>
                      <a:pt x="2415408" y="234858"/>
                    </a:cubicBezTo>
                    <a:cubicBezTo>
                      <a:pt x="2415408" y="275592"/>
                      <a:pt x="2403951" y="313462"/>
                      <a:pt x="2381038" y="348469"/>
                    </a:cubicBezTo>
                    <a:cubicBezTo>
                      <a:pt x="2358125" y="383474"/>
                      <a:pt x="2327893" y="409888"/>
                      <a:pt x="2290341" y="427709"/>
                    </a:cubicBezTo>
                    <a:lnTo>
                      <a:pt x="2489076" y="672448"/>
                    </a:lnTo>
                    <a:lnTo>
                      <a:pt x="2489076" y="13366"/>
                    </a:lnTo>
                    <a:lnTo>
                      <a:pt x="2620826" y="13366"/>
                    </a:lnTo>
                    <a:lnTo>
                      <a:pt x="2766896" y="13366"/>
                    </a:lnTo>
                    <a:cubicBezTo>
                      <a:pt x="2804447" y="13366"/>
                      <a:pt x="2838339" y="21163"/>
                      <a:pt x="2868571" y="36756"/>
                    </a:cubicBezTo>
                    <a:cubicBezTo>
                      <a:pt x="2898804" y="52350"/>
                      <a:pt x="2922353" y="73990"/>
                      <a:pt x="2939220" y="101676"/>
                    </a:cubicBezTo>
                    <a:cubicBezTo>
                      <a:pt x="2956086" y="129363"/>
                      <a:pt x="2964520" y="160073"/>
                      <a:pt x="2964520" y="193806"/>
                    </a:cubicBezTo>
                    <a:cubicBezTo>
                      <a:pt x="2964520" y="221810"/>
                      <a:pt x="2956246" y="248861"/>
                      <a:pt x="2939698" y="274956"/>
                    </a:cubicBezTo>
                    <a:cubicBezTo>
                      <a:pt x="2975340" y="293414"/>
                      <a:pt x="3003503" y="319668"/>
                      <a:pt x="3024188" y="353719"/>
                    </a:cubicBezTo>
                    <a:cubicBezTo>
                      <a:pt x="3044874" y="387771"/>
                      <a:pt x="3055217" y="426118"/>
                      <a:pt x="3055217" y="468762"/>
                    </a:cubicBezTo>
                    <a:cubicBezTo>
                      <a:pt x="3055217" y="508223"/>
                      <a:pt x="3045988" y="544183"/>
                      <a:pt x="3027530" y="576643"/>
                    </a:cubicBezTo>
                    <a:cubicBezTo>
                      <a:pt x="3009072" y="609103"/>
                      <a:pt x="2983773" y="634721"/>
                      <a:pt x="2951631" y="653497"/>
                    </a:cubicBezTo>
                    <a:cubicBezTo>
                      <a:pt x="2919489" y="672273"/>
                      <a:pt x="2883688" y="681661"/>
                      <a:pt x="2844227" y="681661"/>
                    </a:cubicBezTo>
                    <a:lnTo>
                      <a:pt x="2520581" y="681661"/>
                    </a:lnTo>
                    <a:lnTo>
                      <a:pt x="2496557" y="681661"/>
                    </a:lnTo>
                    <a:lnTo>
                      <a:pt x="2489076" y="681661"/>
                    </a:lnTo>
                    <a:lnTo>
                      <a:pt x="2341895" y="681661"/>
                    </a:lnTo>
                    <a:lnTo>
                      <a:pt x="2152864" y="449667"/>
                    </a:lnTo>
                    <a:lnTo>
                      <a:pt x="2071713" y="449667"/>
                    </a:lnTo>
                    <a:lnTo>
                      <a:pt x="2071713" y="681661"/>
                    </a:lnTo>
                    <a:lnTo>
                      <a:pt x="1939964" y="681661"/>
                    </a:lnTo>
                    <a:close/>
                    <a:moveTo>
                      <a:pt x="1533920" y="13366"/>
                    </a:moveTo>
                    <a:lnTo>
                      <a:pt x="1697175" y="13366"/>
                    </a:lnTo>
                    <a:lnTo>
                      <a:pt x="1924396" y="681661"/>
                    </a:lnTo>
                    <a:lnTo>
                      <a:pt x="1781189" y="681661"/>
                    </a:lnTo>
                    <a:lnTo>
                      <a:pt x="1743001" y="561368"/>
                    </a:lnTo>
                    <a:lnTo>
                      <a:pt x="1487139" y="561368"/>
                    </a:lnTo>
                    <a:lnTo>
                      <a:pt x="1448952" y="681661"/>
                    </a:lnTo>
                    <a:lnTo>
                      <a:pt x="1306700" y="681661"/>
                    </a:lnTo>
                    <a:close/>
                    <a:moveTo>
                      <a:pt x="3410356" y="0"/>
                    </a:moveTo>
                    <a:cubicBezTo>
                      <a:pt x="3474002" y="0"/>
                      <a:pt x="3532398" y="15275"/>
                      <a:pt x="3585543" y="45826"/>
                    </a:cubicBezTo>
                    <a:cubicBezTo>
                      <a:pt x="3638689" y="76377"/>
                      <a:pt x="3680696" y="118225"/>
                      <a:pt x="3711565" y="171370"/>
                    </a:cubicBezTo>
                    <a:cubicBezTo>
                      <a:pt x="3742434" y="224515"/>
                      <a:pt x="3757868" y="283230"/>
                      <a:pt x="3757868" y="347513"/>
                    </a:cubicBezTo>
                    <a:cubicBezTo>
                      <a:pt x="3757868" y="411161"/>
                      <a:pt x="3742434" y="469557"/>
                      <a:pt x="3711565" y="522702"/>
                    </a:cubicBezTo>
                    <a:cubicBezTo>
                      <a:pt x="3680696" y="575848"/>
                      <a:pt x="3638689" y="617855"/>
                      <a:pt x="3585543" y="648723"/>
                    </a:cubicBezTo>
                    <a:cubicBezTo>
                      <a:pt x="3532398" y="679593"/>
                      <a:pt x="3474002" y="695027"/>
                      <a:pt x="3410356" y="695027"/>
                    </a:cubicBezTo>
                    <a:cubicBezTo>
                      <a:pt x="3346708" y="695027"/>
                      <a:pt x="3288471" y="679593"/>
                      <a:pt x="3235644" y="648723"/>
                    </a:cubicBezTo>
                    <a:cubicBezTo>
                      <a:pt x="3182816" y="617855"/>
                      <a:pt x="3140969" y="575848"/>
                      <a:pt x="3110100" y="522702"/>
                    </a:cubicBezTo>
                    <a:cubicBezTo>
                      <a:pt x="3079231" y="469557"/>
                      <a:pt x="3063796" y="411161"/>
                      <a:pt x="3063797" y="347513"/>
                    </a:cubicBezTo>
                    <a:cubicBezTo>
                      <a:pt x="3063796" y="283230"/>
                      <a:pt x="3079231" y="224515"/>
                      <a:pt x="3110100" y="171370"/>
                    </a:cubicBezTo>
                    <a:cubicBezTo>
                      <a:pt x="3140969" y="118225"/>
                      <a:pt x="3182816" y="76377"/>
                      <a:pt x="3235644" y="45826"/>
                    </a:cubicBezTo>
                    <a:cubicBezTo>
                      <a:pt x="3288471" y="15275"/>
                      <a:pt x="3346708" y="0"/>
                      <a:pt x="3410356" y="0"/>
                    </a:cubicBezTo>
                    <a:close/>
                    <a:moveTo>
                      <a:pt x="1015184" y="0"/>
                    </a:moveTo>
                    <a:cubicBezTo>
                      <a:pt x="1067374" y="0"/>
                      <a:pt x="1116383" y="10661"/>
                      <a:pt x="1162208" y="31983"/>
                    </a:cubicBezTo>
                    <a:cubicBezTo>
                      <a:pt x="1208035" y="53305"/>
                      <a:pt x="1246541" y="83060"/>
                      <a:pt x="1277728" y="121248"/>
                    </a:cubicBezTo>
                    <a:cubicBezTo>
                      <a:pt x="1308916" y="159436"/>
                      <a:pt x="1329600" y="203035"/>
                      <a:pt x="1339784" y="252043"/>
                    </a:cubicBezTo>
                    <a:lnTo>
                      <a:pt x="1201352" y="252043"/>
                    </a:lnTo>
                    <a:cubicBezTo>
                      <a:pt x="1189258" y="214491"/>
                      <a:pt x="1166186" y="184418"/>
                      <a:pt x="1132136" y="161823"/>
                    </a:cubicBezTo>
                    <a:cubicBezTo>
                      <a:pt x="1098084" y="139228"/>
                      <a:pt x="1059100" y="127931"/>
                      <a:pt x="1015184" y="127931"/>
                    </a:cubicBezTo>
                    <a:cubicBezTo>
                      <a:pt x="971904" y="127931"/>
                      <a:pt x="933875" y="137160"/>
                      <a:pt x="901096" y="155618"/>
                    </a:cubicBezTo>
                    <a:cubicBezTo>
                      <a:pt x="868318" y="174075"/>
                      <a:pt x="843018" y="200012"/>
                      <a:pt x="825197" y="233426"/>
                    </a:cubicBezTo>
                    <a:cubicBezTo>
                      <a:pt x="807376" y="266841"/>
                      <a:pt x="798465" y="304870"/>
                      <a:pt x="798465" y="347513"/>
                    </a:cubicBezTo>
                    <a:cubicBezTo>
                      <a:pt x="798465" y="390157"/>
                      <a:pt x="807376" y="428027"/>
                      <a:pt x="825197" y="461124"/>
                    </a:cubicBezTo>
                    <a:cubicBezTo>
                      <a:pt x="843018" y="494221"/>
                      <a:pt x="868477" y="519997"/>
                      <a:pt x="901574" y="538455"/>
                    </a:cubicBezTo>
                    <a:cubicBezTo>
                      <a:pt x="934670" y="556913"/>
                      <a:pt x="972540" y="566142"/>
                      <a:pt x="1015184" y="566142"/>
                    </a:cubicBezTo>
                    <a:cubicBezTo>
                      <a:pt x="1059100" y="566142"/>
                      <a:pt x="1098084" y="555004"/>
                      <a:pt x="1132136" y="532727"/>
                    </a:cubicBezTo>
                    <a:cubicBezTo>
                      <a:pt x="1166186" y="510450"/>
                      <a:pt x="1189258" y="480536"/>
                      <a:pt x="1201352" y="442984"/>
                    </a:cubicBezTo>
                    <a:lnTo>
                      <a:pt x="1339784" y="442984"/>
                    </a:lnTo>
                    <a:cubicBezTo>
                      <a:pt x="1329600" y="491356"/>
                      <a:pt x="1308916" y="534636"/>
                      <a:pt x="1277728" y="572824"/>
                    </a:cubicBezTo>
                    <a:cubicBezTo>
                      <a:pt x="1246541" y="611013"/>
                      <a:pt x="1208035" y="640927"/>
                      <a:pt x="1162208" y="662567"/>
                    </a:cubicBezTo>
                    <a:cubicBezTo>
                      <a:pt x="1116383" y="684207"/>
                      <a:pt x="1067374" y="695027"/>
                      <a:pt x="1015184" y="695027"/>
                    </a:cubicBezTo>
                    <a:cubicBezTo>
                      <a:pt x="948991" y="695027"/>
                      <a:pt x="889481" y="679751"/>
                      <a:pt x="836654" y="649201"/>
                    </a:cubicBezTo>
                    <a:cubicBezTo>
                      <a:pt x="783827" y="618651"/>
                      <a:pt x="742456" y="576802"/>
                      <a:pt x="712542" y="523657"/>
                    </a:cubicBezTo>
                    <a:cubicBezTo>
                      <a:pt x="682627" y="470511"/>
                      <a:pt x="667671" y="411797"/>
                      <a:pt x="667671" y="347513"/>
                    </a:cubicBezTo>
                    <a:cubicBezTo>
                      <a:pt x="667671" y="282593"/>
                      <a:pt x="682627" y="223720"/>
                      <a:pt x="712542" y="170893"/>
                    </a:cubicBezTo>
                    <a:cubicBezTo>
                      <a:pt x="742456" y="118066"/>
                      <a:pt x="783827" y="76377"/>
                      <a:pt x="836654" y="45826"/>
                    </a:cubicBezTo>
                    <a:cubicBezTo>
                      <a:pt x="889481" y="15275"/>
                      <a:pt x="948991" y="0"/>
                      <a:pt x="1015184" y="0"/>
                    </a:cubicBezTo>
                    <a:close/>
                    <a:moveTo>
                      <a:pt x="347513" y="0"/>
                    </a:moveTo>
                    <a:cubicBezTo>
                      <a:pt x="399704" y="0"/>
                      <a:pt x="448712" y="10661"/>
                      <a:pt x="494538" y="31983"/>
                    </a:cubicBezTo>
                    <a:cubicBezTo>
                      <a:pt x="540364" y="53305"/>
                      <a:pt x="578870" y="83060"/>
                      <a:pt x="610057" y="121248"/>
                    </a:cubicBezTo>
                    <a:cubicBezTo>
                      <a:pt x="641244" y="159436"/>
                      <a:pt x="661930" y="203035"/>
                      <a:pt x="672114" y="252043"/>
                    </a:cubicBezTo>
                    <a:lnTo>
                      <a:pt x="533681" y="252043"/>
                    </a:lnTo>
                    <a:cubicBezTo>
                      <a:pt x="521588" y="214491"/>
                      <a:pt x="498516" y="184418"/>
                      <a:pt x="464464" y="161823"/>
                    </a:cubicBezTo>
                    <a:cubicBezTo>
                      <a:pt x="430413" y="139228"/>
                      <a:pt x="391430" y="127931"/>
                      <a:pt x="347513" y="127931"/>
                    </a:cubicBezTo>
                    <a:cubicBezTo>
                      <a:pt x="304233" y="127931"/>
                      <a:pt x="266204" y="137160"/>
                      <a:pt x="233426" y="155618"/>
                    </a:cubicBezTo>
                    <a:cubicBezTo>
                      <a:pt x="200647" y="174075"/>
                      <a:pt x="175348" y="200012"/>
                      <a:pt x="157527" y="233426"/>
                    </a:cubicBezTo>
                    <a:cubicBezTo>
                      <a:pt x="139705" y="266841"/>
                      <a:pt x="130795" y="304870"/>
                      <a:pt x="130795" y="347513"/>
                    </a:cubicBezTo>
                    <a:cubicBezTo>
                      <a:pt x="130795" y="390157"/>
                      <a:pt x="139705" y="428027"/>
                      <a:pt x="157527" y="461124"/>
                    </a:cubicBezTo>
                    <a:cubicBezTo>
                      <a:pt x="175348" y="494221"/>
                      <a:pt x="200807" y="519997"/>
                      <a:pt x="233903" y="538455"/>
                    </a:cubicBezTo>
                    <a:cubicBezTo>
                      <a:pt x="266999" y="556913"/>
                      <a:pt x="304869" y="566142"/>
                      <a:pt x="347513" y="566142"/>
                    </a:cubicBezTo>
                    <a:cubicBezTo>
                      <a:pt x="391430" y="566142"/>
                      <a:pt x="430413" y="555004"/>
                      <a:pt x="464464" y="532727"/>
                    </a:cubicBezTo>
                    <a:cubicBezTo>
                      <a:pt x="498516" y="510450"/>
                      <a:pt x="521588" y="480536"/>
                      <a:pt x="533681" y="442984"/>
                    </a:cubicBezTo>
                    <a:lnTo>
                      <a:pt x="672114" y="442984"/>
                    </a:lnTo>
                    <a:cubicBezTo>
                      <a:pt x="661930" y="491356"/>
                      <a:pt x="641244" y="534636"/>
                      <a:pt x="610057" y="572824"/>
                    </a:cubicBezTo>
                    <a:cubicBezTo>
                      <a:pt x="578870" y="611013"/>
                      <a:pt x="540364" y="640927"/>
                      <a:pt x="494538" y="662567"/>
                    </a:cubicBezTo>
                    <a:cubicBezTo>
                      <a:pt x="448712" y="684207"/>
                      <a:pt x="399704" y="695027"/>
                      <a:pt x="347513" y="695027"/>
                    </a:cubicBezTo>
                    <a:cubicBezTo>
                      <a:pt x="281320" y="695027"/>
                      <a:pt x="221810" y="679751"/>
                      <a:pt x="168983" y="649201"/>
                    </a:cubicBezTo>
                    <a:cubicBezTo>
                      <a:pt x="116156" y="618651"/>
                      <a:pt x="74785" y="576802"/>
                      <a:pt x="44871" y="523657"/>
                    </a:cubicBezTo>
                    <a:cubicBezTo>
                      <a:pt x="14957" y="470511"/>
                      <a:pt x="0" y="411797"/>
                      <a:pt x="0" y="347513"/>
                    </a:cubicBezTo>
                    <a:cubicBezTo>
                      <a:pt x="0" y="282593"/>
                      <a:pt x="14957" y="223720"/>
                      <a:pt x="44871" y="170893"/>
                    </a:cubicBezTo>
                    <a:cubicBezTo>
                      <a:pt x="74785" y="118066"/>
                      <a:pt x="116156" y="76377"/>
                      <a:pt x="168983" y="45826"/>
                    </a:cubicBezTo>
                    <a:cubicBezTo>
                      <a:pt x="221810" y="15275"/>
                      <a:pt x="281320" y="0"/>
                      <a:pt x="347513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sz="11500" b="1" spc="-600" dirty="0">
                  <a:latin typeface="Qanelas Bold" pitchFamily="2" charset="77"/>
                </a:endParaRPr>
              </a:p>
            </p:txBody>
          </p:sp>
        </p:grpSp>
        <p:cxnSp>
          <p:nvCxnSpPr>
            <p:cNvPr id="194" name="Conector Reto 193">
              <a:extLst>
                <a:ext uri="{FF2B5EF4-FFF2-40B4-BE49-F238E27FC236}">
                  <a16:creationId xmlns:a16="http://schemas.microsoft.com/office/drawing/2014/main" id="{9AD3F4B8-D7AD-8C2F-6873-4BF18C52EA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30879" y="3811751"/>
              <a:ext cx="5730241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3BD21B2-DDA4-5304-4F4D-7202314FA9BC}"/>
              </a:ext>
            </a:extLst>
          </p:cNvPr>
          <p:cNvGrpSpPr/>
          <p:nvPr userDrawn="1"/>
        </p:nvGrpSpPr>
        <p:grpSpPr>
          <a:xfrm>
            <a:off x="-15683" y="1"/>
            <a:ext cx="2411645" cy="6096206"/>
            <a:chOff x="-5803" y="-28599"/>
            <a:chExt cx="1020444" cy="6886599"/>
          </a:xfrm>
        </p:grpSpPr>
        <p:sp>
          <p:nvSpPr>
            <p:cNvPr id="201" name="Retângulo com Único Canto Arredondado 200">
              <a:extLst>
                <a:ext uri="{FF2B5EF4-FFF2-40B4-BE49-F238E27FC236}">
                  <a16:creationId xmlns:a16="http://schemas.microsoft.com/office/drawing/2014/main" id="{7086AF5E-A286-6417-97BD-947EE30EE83D}"/>
                </a:ext>
              </a:extLst>
            </p:cNvPr>
            <p:cNvSpPr/>
            <p:nvPr userDrawn="1"/>
          </p:nvSpPr>
          <p:spPr>
            <a:xfrm>
              <a:off x="-4466" y="-28599"/>
              <a:ext cx="1017774" cy="2995224"/>
            </a:xfrm>
            <a:prstGeom prst="round1Rect">
              <a:avLst>
                <a:gd name="adj" fmla="val 50000"/>
              </a:avLst>
            </a:prstGeom>
            <a:gradFill>
              <a:gsLst>
                <a:gs pos="23000">
                  <a:srgbClr val="006C39"/>
                </a:gs>
                <a:gs pos="99000">
                  <a:srgbClr val="05462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2" name="Retângulo com Único Canto Arredondado 201">
              <a:extLst>
                <a:ext uri="{FF2B5EF4-FFF2-40B4-BE49-F238E27FC236}">
                  <a16:creationId xmlns:a16="http://schemas.microsoft.com/office/drawing/2014/main" id="{E5258C12-5595-EE7F-5260-2B960D3306D0}"/>
                </a:ext>
              </a:extLst>
            </p:cNvPr>
            <p:cNvSpPr/>
            <p:nvPr userDrawn="1"/>
          </p:nvSpPr>
          <p:spPr>
            <a:xfrm>
              <a:off x="-4468" y="1401128"/>
              <a:ext cx="1019109" cy="2275696"/>
            </a:xfrm>
            <a:prstGeom prst="round1Rect">
              <a:avLst>
                <a:gd name="adj" fmla="val 32724"/>
              </a:avLst>
            </a:prstGeom>
            <a:gradFill>
              <a:gsLst>
                <a:gs pos="23000">
                  <a:srgbClr val="158D9B"/>
                </a:gs>
                <a:gs pos="99000">
                  <a:srgbClr val="1BB7C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3" name="Retângulo com Único Canto Arredondado 202">
              <a:extLst>
                <a:ext uri="{FF2B5EF4-FFF2-40B4-BE49-F238E27FC236}">
                  <a16:creationId xmlns:a16="http://schemas.microsoft.com/office/drawing/2014/main" id="{6FEFB1F1-8D6F-97C2-E862-F17BBED6F16D}"/>
                </a:ext>
              </a:extLst>
            </p:cNvPr>
            <p:cNvSpPr/>
            <p:nvPr userDrawn="1"/>
          </p:nvSpPr>
          <p:spPr>
            <a:xfrm>
              <a:off x="-5803" y="2467429"/>
              <a:ext cx="1019109" cy="4390571"/>
            </a:xfrm>
            <a:prstGeom prst="round1Rect">
              <a:avLst>
                <a:gd name="adj" fmla="val 32724"/>
              </a:avLst>
            </a:prstGeom>
            <a:gradFill flip="none" rotWithShape="1">
              <a:gsLst>
                <a:gs pos="33000">
                  <a:srgbClr val="62382F"/>
                </a:gs>
                <a:gs pos="0">
                  <a:srgbClr val="583428"/>
                </a:gs>
                <a:gs pos="84000">
                  <a:srgbClr val="64393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14" name="Imagem 213">
            <a:extLst>
              <a:ext uri="{FF2B5EF4-FFF2-40B4-BE49-F238E27FC236}">
                <a16:creationId xmlns:a16="http://schemas.microsoft.com/office/drawing/2014/main" id="{95EE388E-9871-B533-6171-7B34563EF6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1330" r="-1"/>
          <a:stretch>
            <a:fillRect/>
          </a:stretch>
        </p:blipFill>
        <p:spPr>
          <a:xfrm>
            <a:off x="-28368" y="9988"/>
            <a:ext cx="2490121" cy="6858000"/>
          </a:xfrm>
          <a:prstGeom prst="rect">
            <a:avLst/>
          </a:prstGeom>
        </p:spPr>
      </p:pic>
      <p:sp>
        <p:nvSpPr>
          <p:cNvPr id="219" name="Retângulo 218">
            <a:extLst>
              <a:ext uri="{FF2B5EF4-FFF2-40B4-BE49-F238E27FC236}">
                <a16:creationId xmlns:a16="http://schemas.microsoft.com/office/drawing/2014/main" id="{906D5324-7B29-FE15-17C2-E0A80FCD5DEA}"/>
              </a:ext>
            </a:extLst>
          </p:cNvPr>
          <p:cNvSpPr/>
          <p:nvPr userDrawn="1"/>
        </p:nvSpPr>
        <p:spPr>
          <a:xfrm>
            <a:off x="6809981" y="6665495"/>
            <a:ext cx="2160000" cy="192506"/>
          </a:xfrm>
          <a:prstGeom prst="rect">
            <a:avLst/>
          </a:prstGeom>
          <a:solidFill>
            <a:srgbClr val="452D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0" name="Retângulo 219">
            <a:extLst>
              <a:ext uri="{FF2B5EF4-FFF2-40B4-BE49-F238E27FC236}">
                <a16:creationId xmlns:a16="http://schemas.microsoft.com/office/drawing/2014/main" id="{FB1A2ADA-9608-2F73-7FCF-D46DBB8BCD06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4" name="Agrupar 233">
            <a:extLst>
              <a:ext uri="{FF2B5EF4-FFF2-40B4-BE49-F238E27FC236}">
                <a16:creationId xmlns:a16="http://schemas.microsoft.com/office/drawing/2014/main" id="{0B3B2B01-D9A7-8A3E-53F7-D4663C730392}"/>
              </a:ext>
            </a:extLst>
          </p:cNvPr>
          <p:cNvGrpSpPr/>
          <p:nvPr userDrawn="1"/>
        </p:nvGrpSpPr>
        <p:grpSpPr>
          <a:xfrm>
            <a:off x="272123" y="6149940"/>
            <a:ext cx="619374" cy="157632"/>
            <a:chOff x="-4003093" y="7940912"/>
            <a:chExt cx="1052986" cy="267987"/>
          </a:xfrm>
        </p:grpSpPr>
        <p:sp>
          <p:nvSpPr>
            <p:cNvPr id="235" name="Forma Livre 234">
              <a:extLst>
                <a:ext uri="{FF2B5EF4-FFF2-40B4-BE49-F238E27FC236}">
                  <a16:creationId xmlns:a16="http://schemas.microsoft.com/office/drawing/2014/main" id="{F3A31892-BA88-4456-BF14-3BF150BFD8E6}"/>
                </a:ext>
              </a:extLst>
            </p:cNvPr>
            <p:cNvSpPr/>
            <p:nvPr/>
          </p:nvSpPr>
          <p:spPr>
            <a:xfrm>
              <a:off x="-4003093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006C3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6" name="Forma Livre 235">
              <a:extLst>
                <a:ext uri="{FF2B5EF4-FFF2-40B4-BE49-F238E27FC236}">
                  <a16:creationId xmlns:a16="http://schemas.microsoft.com/office/drawing/2014/main" id="{2F30783F-A970-8EA3-3EDD-2AB158BF682B}"/>
                </a:ext>
              </a:extLst>
            </p:cNvPr>
            <p:cNvSpPr/>
            <p:nvPr/>
          </p:nvSpPr>
          <p:spPr>
            <a:xfrm>
              <a:off x="-359558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23A4D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7" name="Forma Livre 236">
              <a:extLst>
                <a:ext uri="{FF2B5EF4-FFF2-40B4-BE49-F238E27FC236}">
                  <a16:creationId xmlns:a16="http://schemas.microsoft.com/office/drawing/2014/main" id="{226EC19C-97AB-0988-6F65-599EF1DD7645}"/>
                </a:ext>
              </a:extLst>
            </p:cNvPr>
            <p:cNvSpPr/>
            <p:nvPr/>
          </p:nvSpPr>
          <p:spPr>
            <a:xfrm>
              <a:off x="-321804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DCB431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239" name="Imagem 238" descr="Mão segurando sapo&#10;&#10;O conteúdo gerado por IA pode estar incorreto.">
            <a:extLst>
              <a:ext uri="{FF2B5EF4-FFF2-40B4-BE49-F238E27FC236}">
                <a16:creationId xmlns:a16="http://schemas.microsoft.com/office/drawing/2014/main" id="{556A38FD-A441-585B-83E7-6776910ABA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7742572" y="2245255"/>
            <a:ext cx="4449423" cy="45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88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loresta com árvores&#10;&#10;Descrição gerada automaticamente">
            <a:extLst>
              <a:ext uri="{FF2B5EF4-FFF2-40B4-BE49-F238E27FC236}">
                <a16:creationId xmlns:a16="http://schemas.microsoft.com/office/drawing/2014/main" id="{44B10F37-144D-D732-001A-3B58C32CB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5737"/>
          <a:stretch/>
        </p:blipFill>
        <p:spPr>
          <a:xfrm flipH="1">
            <a:off x="-1" y="9793"/>
            <a:ext cx="12209680" cy="6857999"/>
          </a:xfrm>
          <a:prstGeom prst="rect">
            <a:avLst/>
          </a:prstGeom>
        </p:spPr>
      </p:pic>
      <p:sp>
        <p:nvSpPr>
          <p:cNvPr id="8" name="Retângulo 413">
            <a:extLst>
              <a:ext uri="{FF2B5EF4-FFF2-40B4-BE49-F238E27FC236}">
                <a16:creationId xmlns:a16="http://schemas.microsoft.com/office/drawing/2014/main" id="{BA533050-9C47-1CC9-5FE3-F4D1C76E2CE5}"/>
              </a:ext>
            </a:extLst>
          </p:cNvPr>
          <p:cNvSpPr/>
          <p:nvPr userDrawn="1"/>
        </p:nvSpPr>
        <p:spPr>
          <a:xfrm rot="5400000">
            <a:off x="5751653" y="417653"/>
            <a:ext cx="688695" cy="12192000"/>
          </a:xfrm>
          <a:custGeom>
            <a:avLst/>
            <a:gdLst>
              <a:gd name="connsiteX0" fmla="*/ 0 w 1980121"/>
              <a:gd name="connsiteY0" fmla="*/ 0 h 12192000"/>
              <a:gd name="connsiteX1" fmla="*/ 1980121 w 1980121"/>
              <a:gd name="connsiteY1" fmla="*/ 0 h 12192000"/>
              <a:gd name="connsiteX2" fmla="*/ 1980121 w 1980121"/>
              <a:gd name="connsiteY2" fmla="*/ 12192000 h 12192000"/>
              <a:gd name="connsiteX3" fmla="*/ 0 w 1980121"/>
              <a:gd name="connsiteY3" fmla="*/ 12192000 h 12192000"/>
              <a:gd name="connsiteX4" fmla="*/ 0 w 1980121"/>
              <a:gd name="connsiteY4" fmla="*/ 0 h 12192000"/>
              <a:gd name="connsiteX0" fmla="*/ 258890 w 2239011"/>
              <a:gd name="connsiteY0" fmla="*/ 0 h 12192000"/>
              <a:gd name="connsiteX1" fmla="*/ 2239011 w 2239011"/>
              <a:gd name="connsiteY1" fmla="*/ 0 h 12192000"/>
              <a:gd name="connsiteX2" fmla="*/ 2239011 w 2239011"/>
              <a:gd name="connsiteY2" fmla="*/ 12192000 h 12192000"/>
              <a:gd name="connsiteX3" fmla="*/ 258890 w 2239011"/>
              <a:gd name="connsiteY3" fmla="*/ 12192000 h 12192000"/>
              <a:gd name="connsiteX4" fmla="*/ 15 w 2239011"/>
              <a:gd name="connsiteY4" fmla="*/ 9980815 h 12192000"/>
              <a:gd name="connsiteX5" fmla="*/ 258890 w 2239011"/>
              <a:gd name="connsiteY5" fmla="*/ 0 h 12192000"/>
              <a:gd name="connsiteX0" fmla="*/ 258890 w 2239011"/>
              <a:gd name="connsiteY0" fmla="*/ 0 h 12192000"/>
              <a:gd name="connsiteX1" fmla="*/ 2239011 w 2239011"/>
              <a:gd name="connsiteY1" fmla="*/ 0 h 12192000"/>
              <a:gd name="connsiteX2" fmla="*/ 2239011 w 2239011"/>
              <a:gd name="connsiteY2" fmla="*/ 12192000 h 12192000"/>
              <a:gd name="connsiteX3" fmla="*/ 258890 w 2239011"/>
              <a:gd name="connsiteY3" fmla="*/ 12192000 h 12192000"/>
              <a:gd name="connsiteX4" fmla="*/ 15 w 2239011"/>
              <a:gd name="connsiteY4" fmla="*/ 9980815 h 12192000"/>
              <a:gd name="connsiteX5" fmla="*/ 133017 w 2239011"/>
              <a:gd name="connsiteY5" fmla="*/ 5691447 h 12192000"/>
              <a:gd name="connsiteX6" fmla="*/ 258890 w 2239011"/>
              <a:gd name="connsiteY6" fmla="*/ 0 h 12192000"/>
              <a:gd name="connsiteX0" fmla="*/ 258890 w 2239011"/>
              <a:gd name="connsiteY0" fmla="*/ 0 h 12192000"/>
              <a:gd name="connsiteX1" fmla="*/ 2239011 w 2239011"/>
              <a:gd name="connsiteY1" fmla="*/ 0 h 12192000"/>
              <a:gd name="connsiteX2" fmla="*/ 2239011 w 2239011"/>
              <a:gd name="connsiteY2" fmla="*/ 12192000 h 12192000"/>
              <a:gd name="connsiteX3" fmla="*/ 258890 w 2239011"/>
              <a:gd name="connsiteY3" fmla="*/ 12192000 h 12192000"/>
              <a:gd name="connsiteX4" fmla="*/ 15 w 2239011"/>
              <a:gd name="connsiteY4" fmla="*/ 9980815 h 12192000"/>
              <a:gd name="connsiteX5" fmla="*/ 814664 w 2239011"/>
              <a:gd name="connsiteY5" fmla="*/ 5691447 h 12192000"/>
              <a:gd name="connsiteX6" fmla="*/ 258890 w 2239011"/>
              <a:gd name="connsiteY6" fmla="*/ 0 h 12192000"/>
              <a:gd name="connsiteX0" fmla="*/ 258890 w 2239011"/>
              <a:gd name="connsiteY0" fmla="*/ 0 h 12192000"/>
              <a:gd name="connsiteX1" fmla="*/ 2239011 w 2239011"/>
              <a:gd name="connsiteY1" fmla="*/ 0 h 12192000"/>
              <a:gd name="connsiteX2" fmla="*/ 2239011 w 2239011"/>
              <a:gd name="connsiteY2" fmla="*/ 12192000 h 12192000"/>
              <a:gd name="connsiteX3" fmla="*/ 258890 w 2239011"/>
              <a:gd name="connsiteY3" fmla="*/ 12192000 h 12192000"/>
              <a:gd name="connsiteX4" fmla="*/ 15 w 2239011"/>
              <a:gd name="connsiteY4" fmla="*/ 9980815 h 12192000"/>
              <a:gd name="connsiteX5" fmla="*/ 814664 w 2239011"/>
              <a:gd name="connsiteY5" fmla="*/ 5691447 h 12192000"/>
              <a:gd name="connsiteX6" fmla="*/ 258890 w 2239011"/>
              <a:gd name="connsiteY6" fmla="*/ 0 h 12192000"/>
              <a:gd name="connsiteX0" fmla="*/ 395556 w 2375677"/>
              <a:gd name="connsiteY0" fmla="*/ 0 h 12192000"/>
              <a:gd name="connsiteX1" fmla="*/ 2375677 w 2375677"/>
              <a:gd name="connsiteY1" fmla="*/ 0 h 12192000"/>
              <a:gd name="connsiteX2" fmla="*/ 2375677 w 2375677"/>
              <a:gd name="connsiteY2" fmla="*/ 12192000 h 12192000"/>
              <a:gd name="connsiteX3" fmla="*/ 395556 w 2375677"/>
              <a:gd name="connsiteY3" fmla="*/ 12192000 h 12192000"/>
              <a:gd name="connsiteX4" fmla="*/ 136681 w 2375677"/>
              <a:gd name="connsiteY4" fmla="*/ 9980815 h 12192000"/>
              <a:gd name="connsiteX5" fmla="*/ 951330 w 2375677"/>
              <a:gd name="connsiteY5" fmla="*/ 5691447 h 12192000"/>
              <a:gd name="connsiteX6" fmla="*/ 395556 w 2375677"/>
              <a:gd name="connsiteY6" fmla="*/ 0 h 12192000"/>
              <a:gd name="connsiteX0" fmla="*/ 432645 w 2412766"/>
              <a:gd name="connsiteY0" fmla="*/ 0 h 12192000"/>
              <a:gd name="connsiteX1" fmla="*/ 2412766 w 2412766"/>
              <a:gd name="connsiteY1" fmla="*/ 0 h 12192000"/>
              <a:gd name="connsiteX2" fmla="*/ 2412766 w 2412766"/>
              <a:gd name="connsiteY2" fmla="*/ 12192000 h 12192000"/>
              <a:gd name="connsiteX3" fmla="*/ 432645 w 2412766"/>
              <a:gd name="connsiteY3" fmla="*/ 12192000 h 12192000"/>
              <a:gd name="connsiteX4" fmla="*/ 123896 w 2412766"/>
              <a:gd name="connsiteY4" fmla="*/ 9731434 h 12192000"/>
              <a:gd name="connsiteX5" fmla="*/ 988419 w 2412766"/>
              <a:gd name="connsiteY5" fmla="*/ 5691447 h 12192000"/>
              <a:gd name="connsiteX6" fmla="*/ 432645 w 2412766"/>
              <a:gd name="connsiteY6" fmla="*/ 0 h 12192000"/>
              <a:gd name="connsiteX0" fmla="*/ 359026 w 2339147"/>
              <a:gd name="connsiteY0" fmla="*/ 0 h 12192000"/>
              <a:gd name="connsiteX1" fmla="*/ 2339147 w 2339147"/>
              <a:gd name="connsiteY1" fmla="*/ 0 h 12192000"/>
              <a:gd name="connsiteX2" fmla="*/ 2339147 w 2339147"/>
              <a:gd name="connsiteY2" fmla="*/ 12192000 h 12192000"/>
              <a:gd name="connsiteX3" fmla="*/ 359026 w 2339147"/>
              <a:gd name="connsiteY3" fmla="*/ 12192000 h 12192000"/>
              <a:gd name="connsiteX4" fmla="*/ 50277 w 2339147"/>
              <a:gd name="connsiteY4" fmla="*/ 9731434 h 12192000"/>
              <a:gd name="connsiteX5" fmla="*/ 914800 w 2339147"/>
              <a:gd name="connsiteY5" fmla="*/ 5691447 h 12192000"/>
              <a:gd name="connsiteX6" fmla="*/ 359026 w 2339147"/>
              <a:gd name="connsiteY6" fmla="*/ 0 h 12192000"/>
              <a:gd name="connsiteX0" fmla="*/ 425272 w 2405393"/>
              <a:gd name="connsiteY0" fmla="*/ 0 h 12192000"/>
              <a:gd name="connsiteX1" fmla="*/ 2405393 w 2405393"/>
              <a:gd name="connsiteY1" fmla="*/ 0 h 12192000"/>
              <a:gd name="connsiteX2" fmla="*/ 2405393 w 2405393"/>
              <a:gd name="connsiteY2" fmla="*/ 12192000 h 12192000"/>
              <a:gd name="connsiteX3" fmla="*/ 425272 w 2405393"/>
              <a:gd name="connsiteY3" fmla="*/ 12192000 h 12192000"/>
              <a:gd name="connsiteX4" fmla="*/ 116523 w 2405393"/>
              <a:gd name="connsiteY4" fmla="*/ 9731434 h 12192000"/>
              <a:gd name="connsiteX5" fmla="*/ 981046 w 2405393"/>
              <a:gd name="connsiteY5" fmla="*/ 5691447 h 12192000"/>
              <a:gd name="connsiteX6" fmla="*/ 425272 w 2405393"/>
              <a:gd name="connsiteY6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5393" h="12192000">
                <a:moveTo>
                  <a:pt x="425272" y="0"/>
                </a:moveTo>
                <a:lnTo>
                  <a:pt x="2405393" y="0"/>
                </a:lnTo>
                <a:lnTo>
                  <a:pt x="2405393" y="12192000"/>
                </a:lnTo>
                <a:lnTo>
                  <a:pt x="425272" y="12192000"/>
                </a:lnTo>
                <a:cubicBezTo>
                  <a:pt x="52106" y="11823469"/>
                  <a:pt x="-138403" y="10994969"/>
                  <a:pt x="116523" y="9731434"/>
                </a:cubicBezTo>
                <a:cubicBezTo>
                  <a:pt x="371449" y="8467899"/>
                  <a:pt x="929588" y="7313353"/>
                  <a:pt x="981046" y="5691447"/>
                </a:cubicBezTo>
                <a:cubicBezTo>
                  <a:pt x="1032504" y="4069541"/>
                  <a:pt x="187881" y="948574"/>
                  <a:pt x="425272" y="0"/>
                </a:cubicBezTo>
                <a:close/>
              </a:path>
            </a:pathLst>
          </a:custGeom>
          <a:gradFill flip="none" rotWithShape="1">
            <a:gsLst>
              <a:gs pos="0">
                <a:srgbClr val="006C39"/>
              </a:gs>
              <a:gs pos="99000">
                <a:srgbClr val="1BB7CA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409">
            <a:extLst>
              <a:ext uri="{FF2B5EF4-FFF2-40B4-BE49-F238E27FC236}">
                <a16:creationId xmlns:a16="http://schemas.microsoft.com/office/drawing/2014/main" id="{97F6E30A-C7B5-38F1-8499-B512CB19D2D2}"/>
              </a:ext>
            </a:extLst>
          </p:cNvPr>
          <p:cNvSpPr/>
          <p:nvPr userDrawn="1"/>
        </p:nvSpPr>
        <p:spPr>
          <a:xfrm rot="16200000" flipH="1">
            <a:off x="5366988" y="25101"/>
            <a:ext cx="1475702" cy="12209680"/>
          </a:xfrm>
          <a:custGeom>
            <a:avLst/>
            <a:gdLst>
              <a:gd name="connsiteX0" fmla="*/ 0 w 1980121"/>
              <a:gd name="connsiteY0" fmla="*/ 0 h 5619402"/>
              <a:gd name="connsiteX1" fmla="*/ 1980121 w 1980121"/>
              <a:gd name="connsiteY1" fmla="*/ 0 h 5619402"/>
              <a:gd name="connsiteX2" fmla="*/ 1980121 w 1980121"/>
              <a:gd name="connsiteY2" fmla="*/ 5619402 h 5619402"/>
              <a:gd name="connsiteX3" fmla="*/ 0 w 1980121"/>
              <a:gd name="connsiteY3" fmla="*/ 5619402 h 5619402"/>
              <a:gd name="connsiteX4" fmla="*/ 0 w 1980121"/>
              <a:gd name="connsiteY4" fmla="*/ 0 h 5619402"/>
              <a:gd name="connsiteX0" fmla="*/ 17687 w 1997808"/>
              <a:gd name="connsiteY0" fmla="*/ 0 h 5619402"/>
              <a:gd name="connsiteX1" fmla="*/ 1997808 w 1997808"/>
              <a:gd name="connsiteY1" fmla="*/ 0 h 5619402"/>
              <a:gd name="connsiteX2" fmla="*/ 1997808 w 1997808"/>
              <a:gd name="connsiteY2" fmla="*/ 5619402 h 5619402"/>
              <a:gd name="connsiteX3" fmla="*/ 17687 w 1997808"/>
              <a:gd name="connsiteY3" fmla="*/ 5619402 h 5619402"/>
              <a:gd name="connsiteX4" fmla="*/ 0 w 1997808"/>
              <a:gd name="connsiteY4" fmla="*/ 1246909 h 5619402"/>
              <a:gd name="connsiteX5" fmla="*/ 17687 w 1997808"/>
              <a:gd name="connsiteY5" fmla="*/ 0 h 5619402"/>
              <a:gd name="connsiteX0" fmla="*/ 99 w 1980220"/>
              <a:gd name="connsiteY0" fmla="*/ 0 h 5619402"/>
              <a:gd name="connsiteX1" fmla="*/ 1980220 w 1980220"/>
              <a:gd name="connsiteY1" fmla="*/ 0 h 5619402"/>
              <a:gd name="connsiteX2" fmla="*/ 1980220 w 1980220"/>
              <a:gd name="connsiteY2" fmla="*/ 5619402 h 5619402"/>
              <a:gd name="connsiteX3" fmla="*/ 99 w 1980220"/>
              <a:gd name="connsiteY3" fmla="*/ 5619402 h 5619402"/>
              <a:gd name="connsiteX4" fmla="*/ 248419 w 1980220"/>
              <a:gd name="connsiteY4" fmla="*/ 1263535 h 5619402"/>
              <a:gd name="connsiteX5" fmla="*/ 99 w 1980220"/>
              <a:gd name="connsiteY5" fmla="*/ 0 h 5619402"/>
              <a:gd name="connsiteX0" fmla="*/ 77198 w 2057319"/>
              <a:gd name="connsiteY0" fmla="*/ 0 h 5619402"/>
              <a:gd name="connsiteX1" fmla="*/ 2057319 w 2057319"/>
              <a:gd name="connsiteY1" fmla="*/ 0 h 5619402"/>
              <a:gd name="connsiteX2" fmla="*/ 2057319 w 2057319"/>
              <a:gd name="connsiteY2" fmla="*/ 5619402 h 5619402"/>
              <a:gd name="connsiteX3" fmla="*/ 77198 w 2057319"/>
              <a:gd name="connsiteY3" fmla="*/ 5619402 h 5619402"/>
              <a:gd name="connsiteX4" fmla="*/ 325518 w 2057319"/>
              <a:gd name="connsiteY4" fmla="*/ 1263535 h 5619402"/>
              <a:gd name="connsiteX5" fmla="*/ 77198 w 2057319"/>
              <a:gd name="connsiteY5" fmla="*/ 0 h 5619402"/>
              <a:gd name="connsiteX0" fmla="*/ 109311 w 2089432"/>
              <a:gd name="connsiteY0" fmla="*/ 0 h 5619402"/>
              <a:gd name="connsiteX1" fmla="*/ 2089432 w 2089432"/>
              <a:gd name="connsiteY1" fmla="*/ 0 h 5619402"/>
              <a:gd name="connsiteX2" fmla="*/ 2089432 w 2089432"/>
              <a:gd name="connsiteY2" fmla="*/ 5619402 h 5619402"/>
              <a:gd name="connsiteX3" fmla="*/ 109311 w 2089432"/>
              <a:gd name="connsiteY3" fmla="*/ 5619402 h 5619402"/>
              <a:gd name="connsiteX4" fmla="*/ 357631 w 2089432"/>
              <a:gd name="connsiteY4" fmla="*/ 1263535 h 5619402"/>
              <a:gd name="connsiteX5" fmla="*/ 109311 w 2089432"/>
              <a:gd name="connsiteY5" fmla="*/ 0 h 5619402"/>
              <a:gd name="connsiteX0" fmla="*/ 106382 w 2086503"/>
              <a:gd name="connsiteY0" fmla="*/ 0 h 5619402"/>
              <a:gd name="connsiteX1" fmla="*/ 2086503 w 2086503"/>
              <a:gd name="connsiteY1" fmla="*/ 0 h 5619402"/>
              <a:gd name="connsiteX2" fmla="*/ 2086503 w 2086503"/>
              <a:gd name="connsiteY2" fmla="*/ 5619402 h 5619402"/>
              <a:gd name="connsiteX3" fmla="*/ 106382 w 2086503"/>
              <a:gd name="connsiteY3" fmla="*/ 5619402 h 5619402"/>
              <a:gd name="connsiteX4" fmla="*/ 371327 w 2086503"/>
              <a:gd name="connsiteY4" fmla="*/ 1978429 h 5619402"/>
              <a:gd name="connsiteX5" fmla="*/ 106382 w 2086503"/>
              <a:gd name="connsiteY5" fmla="*/ 0 h 5619402"/>
              <a:gd name="connsiteX0" fmla="*/ 61554 w 2041675"/>
              <a:gd name="connsiteY0" fmla="*/ 0 h 5619402"/>
              <a:gd name="connsiteX1" fmla="*/ 2041675 w 2041675"/>
              <a:gd name="connsiteY1" fmla="*/ 0 h 5619402"/>
              <a:gd name="connsiteX2" fmla="*/ 2041675 w 2041675"/>
              <a:gd name="connsiteY2" fmla="*/ 5619402 h 5619402"/>
              <a:gd name="connsiteX3" fmla="*/ 61554 w 2041675"/>
              <a:gd name="connsiteY3" fmla="*/ 5619402 h 5619402"/>
              <a:gd name="connsiteX4" fmla="*/ 326499 w 2041675"/>
              <a:gd name="connsiteY4" fmla="*/ 1978429 h 5619402"/>
              <a:gd name="connsiteX5" fmla="*/ 61554 w 2041675"/>
              <a:gd name="connsiteY5" fmla="*/ 0 h 5619402"/>
              <a:gd name="connsiteX0" fmla="*/ 133653 w 2113774"/>
              <a:gd name="connsiteY0" fmla="*/ 0 h 5619402"/>
              <a:gd name="connsiteX1" fmla="*/ 2113774 w 2113774"/>
              <a:gd name="connsiteY1" fmla="*/ 0 h 5619402"/>
              <a:gd name="connsiteX2" fmla="*/ 2113774 w 2113774"/>
              <a:gd name="connsiteY2" fmla="*/ 5619402 h 5619402"/>
              <a:gd name="connsiteX3" fmla="*/ 133653 w 2113774"/>
              <a:gd name="connsiteY3" fmla="*/ 5619402 h 5619402"/>
              <a:gd name="connsiteX4" fmla="*/ 398598 w 2113774"/>
              <a:gd name="connsiteY4" fmla="*/ 1978429 h 5619402"/>
              <a:gd name="connsiteX5" fmla="*/ 133653 w 2113774"/>
              <a:gd name="connsiteY5" fmla="*/ 0 h 5619402"/>
              <a:gd name="connsiteX0" fmla="*/ 151906 w 2132027"/>
              <a:gd name="connsiteY0" fmla="*/ 0 h 5619402"/>
              <a:gd name="connsiteX1" fmla="*/ 2132027 w 2132027"/>
              <a:gd name="connsiteY1" fmla="*/ 0 h 5619402"/>
              <a:gd name="connsiteX2" fmla="*/ 2132027 w 2132027"/>
              <a:gd name="connsiteY2" fmla="*/ 5619402 h 5619402"/>
              <a:gd name="connsiteX3" fmla="*/ 151906 w 2132027"/>
              <a:gd name="connsiteY3" fmla="*/ 5619402 h 5619402"/>
              <a:gd name="connsiteX4" fmla="*/ 350349 w 2132027"/>
              <a:gd name="connsiteY4" fmla="*/ 2560319 h 5619402"/>
              <a:gd name="connsiteX5" fmla="*/ 151906 w 2132027"/>
              <a:gd name="connsiteY5" fmla="*/ 0 h 5619402"/>
              <a:gd name="connsiteX0" fmla="*/ 860404 w 2840525"/>
              <a:gd name="connsiteY0" fmla="*/ 0 h 5619402"/>
              <a:gd name="connsiteX1" fmla="*/ 2840525 w 2840525"/>
              <a:gd name="connsiteY1" fmla="*/ 0 h 5619402"/>
              <a:gd name="connsiteX2" fmla="*/ 2840525 w 2840525"/>
              <a:gd name="connsiteY2" fmla="*/ 5619402 h 5619402"/>
              <a:gd name="connsiteX3" fmla="*/ 45756 w 2840525"/>
              <a:gd name="connsiteY3" fmla="*/ 5619402 h 5619402"/>
              <a:gd name="connsiteX4" fmla="*/ 1058847 w 2840525"/>
              <a:gd name="connsiteY4" fmla="*/ 2560319 h 5619402"/>
              <a:gd name="connsiteX5" fmla="*/ 860404 w 2840525"/>
              <a:gd name="connsiteY5" fmla="*/ 0 h 5619402"/>
              <a:gd name="connsiteX0" fmla="*/ 852211 w 2832332"/>
              <a:gd name="connsiteY0" fmla="*/ 0 h 5619402"/>
              <a:gd name="connsiteX1" fmla="*/ 2832332 w 2832332"/>
              <a:gd name="connsiteY1" fmla="*/ 0 h 5619402"/>
              <a:gd name="connsiteX2" fmla="*/ 2832332 w 2832332"/>
              <a:gd name="connsiteY2" fmla="*/ 5619402 h 5619402"/>
              <a:gd name="connsiteX3" fmla="*/ 37563 w 2832332"/>
              <a:gd name="connsiteY3" fmla="*/ 5619402 h 5619402"/>
              <a:gd name="connsiteX4" fmla="*/ 1349912 w 2832332"/>
              <a:gd name="connsiteY4" fmla="*/ 2643447 h 5619402"/>
              <a:gd name="connsiteX5" fmla="*/ 852211 w 2832332"/>
              <a:gd name="connsiteY5" fmla="*/ 0 h 5619402"/>
              <a:gd name="csX0" fmla="*/ 1692200 w 2835624"/>
              <a:gd name="csY0" fmla="*/ 0 h 5619402"/>
              <a:gd name="csX1" fmla="*/ 2835624 w 2835624"/>
              <a:gd name="csY1" fmla="*/ 0 h 5619402"/>
              <a:gd name="csX2" fmla="*/ 2835624 w 2835624"/>
              <a:gd name="csY2" fmla="*/ 5619402 h 5619402"/>
              <a:gd name="csX3" fmla="*/ 40855 w 2835624"/>
              <a:gd name="csY3" fmla="*/ 5619402 h 5619402"/>
              <a:gd name="csX4" fmla="*/ 1353204 w 2835624"/>
              <a:gd name="csY4" fmla="*/ 2643447 h 5619402"/>
              <a:gd name="csX5" fmla="*/ 1692200 w 2835624"/>
              <a:gd name="csY5" fmla="*/ 0 h 56194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835624" h="5619402">
                <a:moveTo>
                  <a:pt x="1692200" y="0"/>
                </a:moveTo>
                <a:lnTo>
                  <a:pt x="2835624" y="0"/>
                </a:lnTo>
                <a:lnTo>
                  <a:pt x="2835624" y="5619402"/>
                </a:lnTo>
                <a:lnTo>
                  <a:pt x="40855" y="5619402"/>
                </a:lnTo>
                <a:cubicBezTo>
                  <a:pt x="-247779" y="4893424"/>
                  <a:pt x="1077980" y="3580014"/>
                  <a:pt x="1353204" y="2643447"/>
                </a:cubicBezTo>
                <a:cubicBezTo>
                  <a:pt x="1628428" y="1706880"/>
                  <a:pt x="1774973" y="421178"/>
                  <a:pt x="1692200" y="0"/>
                </a:cubicBezTo>
                <a:close/>
              </a:path>
            </a:pathLst>
          </a:custGeom>
          <a:gradFill flip="none" rotWithShape="1">
            <a:gsLst>
              <a:gs pos="0">
                <a:srgbClr val="6E4F37"/>
              </a:gs>
              <a:gs pos="99000">
                <a:srgbClr val="1BB7CA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7697003-CF7B-5496-1EDE-82B34BB62521}"/>
              </a:ext>
            </a:extLst>
          </p:cNvPr>
          <p:cNvSpPr/>
          <p:nvPr userDrawn="1"/>
        </p:nvSpPr>
        <p:spPr>
          <a:xfrm>
            <a:off x="1" y="0"/>
            <a:ext cx="7431314" cy="8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D0DA26-5568-0EF2-58E2-181FF015D5D5}"/>
              </a:ext>
            </a:extLst>
          </p:cNvPr>
          <p:cNvGrpSpPr/>
          <p:nvPr userDrawn="1"/>
        </p:nvGrpSpPr>
        <p:grpSpPr>
          <a:xfrm>
            <a:off x="620327" y="288040"/>
            <a:ext cx="1533938" cy="412443"/>
            <a:chOff x="792653" y="2041069"/>
            <a:chExt cx="3897922" cy="104806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C294B00-F5B8-F209-1EF5-48DE7FF0EDA4}"/>
                </a:ext>
              </a:extLst>
            </p:cNvPr>
            <p:cNvGrpSpPr/>
            <p:nvPr/>
          </p:nvGrpSpPr>
          <p:grpSpPr>
            <a:xfrm>
              <a:off x="792653" y="2041069"/>
              <a:ext cx="1681518" cy="544323"/>
              <a:chOff x="1116108" y="1429065"/>
              <a:chExt cx="1681518" cy="544323"/>
            </a:xfrm>
            <a:gradFill>
              <a:gsLst>
                <a:gs pos="0">
                  <a:srgbClr val="58B651"/>
                </a:gs>
                <a:gs pos="100000">
                  <a:srgbClr val="006C39"/>
                </a:gs>
              </a:gsLst>
              <a:lin ang="10800000" scaled="1"/>
            </a:gradFill>
          </p:grpSpPr>
          <p:sp>
            <p:nvSpPr>
              <p:cNvPr id="89" name="Forma Livre 88">
                <a:extLst>
                  <a:ext uri="{FF2B5EF4-FFF2-40B4-BE49-F238E27FC236}">
                    <a16:creationId xmlns:a16="http://schemas.microsoft.com/office/drawing/2014/main" id="{76E3FF7B-0235-F362-B64B-B838EAE00510}"/>
                  </a:ext>
                </a:extLst>
              </p:cNvPr>
              <p:cNvSpPr/>
              <p:nvPr/>
            </p:nvSpPr>
            <p:spPr>
              <a:xfrm>
                <a:off x="1116108" y="1433366"/>
                <a:ext cx="487735" cy="540022"/>
              </a:xfrm>
              <a:custGeom>
                <a:avLst/>
                <a:gdLst>
                  <a:gd name="connsiteX0" fmla="*/ 1755000 w 1950650"/>
                  <a:gd name="connsiteY0" fmla="*/ 2009358 h 2159767"/>
                  <a:gd name="connsiteX1" fmla="*/ 1950650 w 1950650"/>
                  <a:gd name="connsiteY1" fmla="*/ 1741322 h 2159767"/>
                  <a:gd name="connsiteX2" fmla="*/ 1775535 w 1950650"/>
                  <a:gd name="connsiteY2" fmla="*/ 1105754 h 2159767"/>
                  <a:gd name="connsiteX3" fmla="*/ 1331678 w 1950650"/>
                  <a:gd name="connsiteY3" fmla="*/ 939043 h 2159767"/>
                  <a:gd name="connsiteX4" fmla="*/ 731337 w 1950650"/>
                  <a:gd name="connsiteY4" fmla="*/ 843211 h 2159767"/>
                  <a:gd name="connsiteX5" fmla="*/ 482269 w 1950650"/>
                  <a:gd name="connsiteY5" fmla="*/ 641995 h 2159767"/>
                  <a:gd name="connsiteX6" fmla="*/ 932551 w 1950650"/>
                  <a:gd name="connsiteY6" fmla="*/ 437583 h 2159767"/>
                  <a:gd name="connsiteX7" fmla="*/ 1462638 w 1950650"/>
                  <a:gd name="connsiteY7" fmla="*/ 728851 h 2159767"/>
                  <a:gd name="connsiteX8" fmla="*/ 1507332 w 1950650"/>
                  <a:gd name="connsiteY8" fmla="*/ 772979 h 2159767"/>
                  <a:gd name="connsiteX9" fmla="*/ 1815634 w 1950650"/>
                  <a:gd name="connsiteY9" fmla="*/ 772979 h 2159767"/>
                  <a:gd name="connsiteX10" fmla="*/ 1914033 w 1950650"/>
                  <a:gd name="connsiteY10" fmla="*/ 523757 h 2159767"/>
                  <a:gd name="connsiteX11" fmla="*/ 980405 w 1950650"/>
                  <a:gd name="connsiteY11" fmla="*/ 0 h 2159767"/>
                  <a:gd name="connsiteX12" fmla="*/ 0 w 1950650"/>
                  <a:gd name="connsiteY12" fmla="*/ 661169 h 2159767"/>
                  <a:gd name="connsiteX13" fmla="*/ 609962 w 1950650"/>
                  <a:gd name="connsiteY13" fmla="*/ 1261657 h 2159767"/>
                  <a:gd name="connsiteX14" fmla="*/ 1210339 w 1950650"/>
                  <a:gd name="connsiteY14" fmla="*/ 1347866 h 2159767"/>
                  <a:gd name="connsiteX15" fmla="*/ 1504137 w 1950650"/>
                  <a:gd name="connsiteY15" fmla="*/ 1565060 h 2159767"/>
                  <a:gd name="connsiteX16" fmla="*/ 1031489 w 1950650"/>
                  <a:gd name="connsiteY16" fmla="*/ 1766276 h 2159767"/>
                  <a:gd name="connsiteX17" fmla="*/ 498172 w 1950650"/>
                  <a:gd name="connsiteY17" fmla="*/ 1488402 h 2159767"/>
                  <a:gd name="connsiteX18" fmla="*/ 498172 w 1950650"/>
                  <a:gd name="connsiteY18" fmla="*/ 1430916 h 2159767"/>
                  <a:gd name="connsiteX19" fmla="*/ 19170 w 1950650"/>
                  <a:gd name="connsiteY19" fmla="*/ 1430916 h 2159767"/>
                  <a:gd name="connsiteX20" fmla="*/ 19170 w 1950650"/>
                  <a:gd name="connsiteY20" fmla="*/ 1450090 h 2159767"/>
                  <a:gd name="connsiteX21" fmla="*/ 615131 w 1950650"/>
                  <a:gd name="connsiteY21" fmla="*/ 2159767 h 2159767"/>
                  <a:gd name="connsiteX22" fmla="*/ 1275927 w 1950650"/>
                  <a:gd name="connsiteY22" fmla="*/ 1992375 h 2159767"/>
                  <a:gd name="connsiteX23" fmla="*/ 1754964 w 1950650"/>
                  <a:gd name="connsiteY23" fmla="*/ 2009394 h 215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50650" h="2159767">
                    <a:moveTo>
                      <a:pt x="1755000" y="2009358"/>
                    </a:moveTo>
                    <a:cubicBezTo>
                      <a:pt x="1851892" y="1934279"/>
                      <a:pt x="1915828" y="1842181"/>
                      <a:pt x="1950650" y="1741322"/>
                    </a:cubicBezTo>
                    <a:cubicBezTo>
                      <a:pt x="1837461" y="1568507"/>
                      <a:pt x="1776181" y="1353216"/>
                      <a:pt x="1775535" y="1105754"/>
                    </a:cubicBezTo>
                    <a:cubicBezTo>
                      <a:pt x="1672971" y="1028269"/>
                      <a:pt x="1528154" y="970461"/>
                      <a:pt x="1331678" y="939043"/>
                    </a:cubicBezTo>
                    <a:lnTo>
                      <a:pt x="731337" y="843211"/>
                    </a:lnTo>
                    <a:cubicBezTo>
                      <a:pt x="552487" y="811255"/>
                      <a:pt x="482269" y="766552"/>
                      <a:pt x="482269" y="641995"/>
                    </a:cubicBezTo>
                    <a:cubicBezTo>
                      <a:pt x="482269" y="504655"/>
                      <a:pt x="587633" y="437583"/>
                      <a:pt x="932551" y="437583"/>
                    </a:cubicBezTo>
                    <a:cubicBezTo>
                      <a:pt x="1357669" y="437583"/>
                      <a:pt x="1462853" y="524009"/>
                      <a:pt x="1462638" y="728851"/>
                    </a:cubicBezTo>
                    <a:cubicBezTo>
                      <a:pt x="1462638" y="753303"/>
                      <a:pt x="1482885" y="772979"/>
                      <a:pt x="1507332" y="772979"/>
                    </a:cubicBezTo>
                    <a:lnTo>
                      <a:pt x="1815634" y="772979"/>
                    </a:lnTo>
                    <a:cubicBezTo>
                      <a:pt x="1838789" y="683215"/>
                      <a:pt x="1871816" y="599914"/>
                      <a:pt x="1914033" y="523757"/>
                    </a:cubicBezTo>
                    <a:cubicBezTo>
                      <a:pt x="1821629" y="203227"/>
                      <a:pt x="1518676" y="0"/>
                      <a:pt x="980405" y="0"/>
                    </a:cubicBezTo>
                    <a:cubicBezTo>
                      <a:pt x="261884" y="0"/>
                      <a:pt x="0" y="338591"/>
                      <a:pt x="0" y="661169"/>
                    </a:cubicBezTo>
                    <a:cubicBezTo>
                      <a:pt x="0" y="1009311"/>
                      <a:pt x="226739" y="1200976"/>
                      <a:pt x="609962" y="1261657"/>
                    </a:cubicBezTo>
                    <a:lnTo>
                      <a:pt x="1210339" y="1347866"/>
                    </a:lnTo>
                    <a:cubicBezTo>
                      <a:pt x="1430652" y="1386214"/>
                      <a:pt x="1504137" y="1434112"/>
                      <a:pt x="1504137" y="1565060"/>
                    </a:cubicBezTo>
                    <a:cubicBezTo>
                      <a:pt x="1504137" y="1708791"/>
                      <a:pt x="1414712" y="1766276"/>
                      <a:pt x="1031489" y="1766276"/>
                    </a:cubicBezTo>
                    <a:cubicBezTo>
                      <a:pt x="597182" y="1766276"/>
                      <a:pt x="498172" y="1686422"/>
                      <a:pt x="498172" y="1488402"/>
                    </a:cubicBezTo>
                    <a:lnTo>
                      <a:pt x="498172" y="1430916"/>
                    </a:lnTo>
                    <a:lnTo>
                      <a:pt x="19170" y="1430916"/>
                    </a:lnTo>
                    <a:lnTo>
                      <a:pt x="19170" y="1450090"/>
                    </a:lnTo>
                    <a:cubicBezTo>
                      <a:pt x="19170" y="1828788"/>
                      <a:pt x="229611" y="2067095"/>
                      <a:pt x="615131" y="2159767"/>
                    </a:cubicBezTo>
                    <a:cubicBezTo>
                      <a:pt x="920238" y="1997402"/>
                      <a:pt x="1222939" y="1992590"/>
                      <a:pt x="1275927" y="1992375"/>
                    </a:cubicBezTo>
                    <a:cubicBezTo>
                      <a:pt x="1437688" y="1991728"/>
                      <a:pt x="1598301" y="1998443"/>
                      <a:pt x="1754964" y="200939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 89">
                <a:extLst>
                  <a:ext uri="{FF2B5EF4-FFF2-40B4-BE49-F238E27FC236}">
                    <a16:creationId xmlns:a16="http://schemas.microsoft.com/office/drawing/2014/main" id="{E36E7AF6-E9EA-E724-0782-D91F86311353}"/>
                  </a:ext>
                </a:extLst>
              </p:cNvPr>
              <p:cNvSpPr/>
              <p:nvPr/>
            </p:nvSpPr>
            <p:spPr>
              <a:xfrm>
                <a:off x="2118107" y="1439462"/>
                <a:ext cx="679519" cy="514139"/>
              </a:xfrm>
              <a:custGeom>
                <a:avLst/>
                <a:gdLst>
                  <a:gd name="connsiteX0" fmla="*/ 2717671 w 2717671"/>
                  <a:gd name="connsiteY0" fmla="*/ 0 h 2056250"/>
                  <a:gd name="connsiteX1" fmla="*/ 1793628 w 2717671"/>
                  <a:gd name="connsiteY1" fmla="*/ 591835 h 2056250"/>
                  <a:gd name="connsiteX2" fmla="*/ 1580782 w 2717671"/>
                  <a:gd name="connsiteY2" fmla="*/ 1054050 h 2056250"/>
                  <a:gd name="connsiteX3" fmla="*/ 1385994 w 2717671"/>
                  <a:gd name="connsiteY3" fmla="*/ 1555509 h 2056250"/>
                  <a:gd name="connsiteX4" fmla="*/ 1350848 w 2717671"/>
                  <a:gd name="connsiteY4" fmla="*/ 1555509 h 2056250"/>
                  <a:gd name="connsiteX5" fmla="*/ 1149669 w 2717671"/>
                  <a:gd name="connsiteY5" fmla="*/ 1054050 h 2056250"/>
                  <a:gd name="connsiteX6" fmla="*/ 648303 w 2717671"/>
                  <a:gd name="connsiteY6" fmla="*/ 0 h 2056250"/>
                  <a:gd name="connsiteX7" fmla="*/ 28468 w 2717671"/>
                  <a:gd name="connsiteY7" fmla="*/ 458014 h 2056250"/>
                  <a:gd name="connsiteX8" fmla="*/ 186424 w 2717671"/>
                  <a:gd name="connsiteY8" fmla="*/ 1070028 h 2056250"/>
                  <a:gd name="connsiteX9" fmla="*/ 0 w 2717671"/>
                  <a:gd name="connsiteY9" fmla="*/ 1725990 h 2056250"/>
                  <a:gd name="connsiteX10" fmla="*/ 0 w 2717671"/>
                  <a:gd name="connsiteY10" fmla="*/ 2056251 h 2056250"/>
                  <a:gd name="connsiteX11" fmla="*/ 479002 w 2717671"/>
                  <a:gd name="connsiteY11" fmla="*/ 1963219 h 2056250"/>
                  <a:gd name="connsiteX12" fmla="*/ 479002 w 2717671"/>
                  <a:gd name="connsiteY12" fmla="*/ 1054050 h 2056250"/>
                  <a:gd name="connsiteX13" fmla="*/ 459832 w 2717671"/>
                  <a:gd name="connsiteY13" fmla="*/ 718690 h 2056250"/>
                  <a:gd name="connsiteX14" fmla="*/ 494977 w 2717671"/>
                  <a:gd name="connsiteY14" fmla="*/ 718690 h 2056250"/>
                  <a:gd name="connsiteX15" fmla="*/ 619511 w 2717671"/>
                  <a:gd name="connsiteY15" fmla="*/ 1054050 h 2056250"/>
                  <a:gd name="connsiteX16" fmla="*/ 1009053 w 2717671"/>
                  <a:gd name="connsiteY16" fmla="*/ 1888966 h 2056250"/>
                  <a:gd name="connsiteX17" fmla="*/ 1450468 w 2717671"/>
                  <a:gd name="connsiteY17" fmla="*/ 1922466 h 2056250"/>
                  <a:gd name="connsiteX18" fmla="*/ 1670207 w 2717671"/>
                  <a:gd name="connsiteY18" fmla="*/ 1964189 h 2056250"/>
                  <a:gd name="connsiteX19" fmla="*/ 2094893 w 2717671"/>
                  <a:gd name="connsiteY19" fmla="*/ 1054050 h 2056250"/>
                  <a:gd name="connsiteX20" fmla="*/ 2219428 w 2717671"/>
                  <a:gd name="connsiteY20" fmla="*/ 718690 h 2056250"/>
                  <a:gd name="connsiteX21" fmla="*/ 2254573 w 2717671"/>
                  <a:gd name="connsiteY21" fmla="*/ 718690 h 2056250"/>
                  <a:gd name="connsiteX22" fmla="*/ 2238598 w 2717671"/>
                  <a:gd name="connsiteY22" fmla="*/ 1054050 h 2056250"/>
                  <a:gd name="connsiteX23" fmla="*/ 2238598 w 2717671"/>
                  <a:gd name="connsiteY23" fmla="*/ 2021279 h 2056250"/>
                  <a:gd name="connsiteX24" fmla="*/ 2250085 w 2717671"/>
                  <a:gd name="connsiteY24" fmla="*/ 2021710 h 2056250"/>
                  <a:gd name="connsiteX25" fmla="*/ 2711927 w 2717671"/>
                  <a:gd name="connsiteY25" fmla="*/ 2014169 h 2056250"/>
                  <a:gd name="connsiteX26" fmla="*/ 2717635 w 2717671"/>
                  <a:gd name="connsiteY26" fmla="*/ 0 h 205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17671" h="2056250">
                    <a:moveTo>
                      <a:pt x="2717671" y="0"/>
                    </a:moveTo>
                    <a:cubicBezTo>
                      <a:pt x="2320555" y="0"/>
                      <a:pt x="1959769" y="231089"/>
                      <a:pt x="1793628" y="591835"/>
                    </a:cubicBezTo>
                    <a:lnTo>
                      <a:pt x="1580782" y="1054050"/>
                    </a:lnTo>
                    <a:lnTo>
                      <a:pt x="1385994" y="1555509"/>
                    </a:lnTo>
                    <a:lnTo>
                      <a:pt x="1350848" y="1555509"/>
                    </a:lnTo>
                    <a:lnTo>
                      <a:pt x="1149669" y="1054050"/>
                    </a:lnTo>
                    <a:lnTo>
                      <a:pt x="648303" y="0"/>
                    </a:lnTo>
                    <a:cubicBezTo>
                      <a:pt x="356514" y="0"/>
                      <a:pt x="109816" y="192814"/>
                      <a:pt x="28468" y="458014"/>
                    </a:cubicBezTo>
                    <a:cubicBezTo>
                      <a:pt x="131391" y="626914"/>
                      <a:pt x="186424" y="833768"/>
                      <a:pt x="186424" y="1070028"/>
                    </a:cubicBezTo>
                    <a:cubicBezTo>
                      <a:pt x="186424" y="1327185"/>
                      <a:pt x="121267" y="1549549"/>
                      <a:pt x="0" y="1725990"/>
                    </a:cubicBezTo>
                    <a:lnTo>
                      <a:pt x="0" y="2056251"/>
                    </a:lnTo>
                    <a:cubicBezTo>
                      <a:pt x="171095" y="2027634"/>
                      <a:pt x="328190" y="1993452"/>
                      <a:pt x="479002" y="1963219"/>
                    </a:cubicBezTo>
                    <a:lnTo>
                      <a:pt x="479002" y="1054050"/>
                    </a:lnTo>
                    <a:lnTo>
                      <a:pt x="459832" y="718690"/>
                    </a:lnTo>
                    <a:lnTo>
                      <a:pt x="494977" y="718690"/>
                    </a:lnTo>
                    <a:lnTo>
                      <a:pt x="619511" y="1054050"/>
                    </a:lnTo>
                    <a:lnTo>
                      <a:pt x="1009053" y="1888966"/>
                    </a:lnTo>
                    <a:cubicBezTo>
                      <a:pt x="1150782" y="1882754"/>
                      <a:pt x="1295563" y="1890905"/>
                      <a:pt x="1450468" y="1922466"/>
                    </a:cubicBezTo>
                    <a:cubicBezTo>
                      <a:pt x="1486475" y="1929791"/>
                      <a:pt x="1562545" y="1946451"/>
                      <a:pt x="1670207" y="1964189"/>
                    </a:cubicBezTo>
                    <a:lnTo>
                      <a:pt x="2094893" y="1054050"/>
                    </a:lnTo>
                    <a:lnTo>
                      <a:pt x="2219428" y="718690"/>
                    </a:lnTo>
                    <a:lnTo>
                      <a:pt x="2254573" y="718690"/>
                    </a:lnTo>
                    <a:lnTo>
                      <a:pt x="2238598" y="1054050"/>
                    </a:lnTo>
                    <a:lnTo>
                      <a:pt x="2238598" y="2021279"/>
                    </a:lnTo>
                    <a:cubicBezTo>
                      <a:pt x="2242439" y="2021422"/>
                      <a:pt x="2246244" y="2021602"/>
                      <a:pt x="2250085" y="2021710"/>
                    </a:cubicBezTo>
                    <a:cubicBezTo>
                      <a:pt x="2445269" y="2028496"/>
                      <a:pt x="2605953" y="2021351"/>
                      <a:pt x="2711927" y="2014169"/>
                    </a:cubicBezTo>
                    <a:lnTo>
                      <a:pt x="2717635" y="0"/>
                    </a:ln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 90">
                <a:extLst>
                  <a:ext uri="{FF2B5EF4-FFF2-40B4-BE49-F238E27FC236}">
                    <a16:creationId xmlns:a16="http://schemas.microsoft.com/office/drawing/2014/main" id="{5DF8988D-9A2C-3E4F-4B99-64A7B6EBCCA3}"/>
                  </a:ext>
                </a:extLst>
              </p:cNvPr>
              <p:cNvSpPr/>
              <p:nvPr/>
            </p:nvSpPr>
            <p:spPr>
              <a:xfrm>
                <a:off x="1573298" y="1429065"/>
                <a:ext cx="578089" cy="541781"/>
              </a:xfrm>
              <a:custGeom>
                <a:avLst/>
                <a:gdLst>
                  <a:gd name="connsiteX0" fmla="*/ 1493368 w 2312010"/>
                  <a:gd name="connsiteY0" fmla="*/ 2166733 h 2166797"/>
                  <a:gd name="connsiteX1" fmla="*/ 2125587 w 2312010"/>
                  <a:gd name="connsiteY1" fmla="*/ 1757910 h 2166797"/>
                  <a:gd name="connsiteX2" fmla="*/ 2125587 w 2312010"/>
                  <a:gd name="connsiteY2" fmla="*/ 1757910 h 2166797"/>
                  <a:gd name="connsiteX3" fmla="*/ 2312011 w 2312010"/>
                  <a:gd name="connsiteY3" fmla="*/ 1101948 h 2166797"/>
                  <a:gd name="connsiteX4" fmla="*/ 2154055 w 2312010"/>
                  <a:gd name="connsiteY4" fmla="*/ 489934 h 2166797"/>
                  <a:gd name="connsiteX5" fmla="*/ 1149598 w 2312010"/>
                  <a:gd name="connsiteY5" fmla="*/ 0 h 2166797"/>
                  <a:gd name="connsiteX6" fmla="*/ 138535 w 2312010"/>
                  <a:gd name="connsiteY6" fmla="*/ 523757 h 2166797"/>
                  <a:gd name="connsiteX7" fmla="*/ 40135 w 2312010"/>
                  <a:gd name="connsiteY7" fmla="*/ 772979 h 2166797"/>
                  <a:gd name="connsiteX8" fmla="*/ 0 w 2312010"/>
                  <a:gd name="connsiteY8" fmla="*/ 1101948 h 2166797"/>
                  <a:gd name="connsiteX9" fmla="*/ 72 w 2312010"/>
                  <a:gd name="connsiteY9" fmla="*/ 1105754 h 2166797"/>
                  <a:gd name="connsiteX10" fmla="*/ 175188 w 2312010"/>
                  <a:gd name="connsiteY10" fmla="*/ 1741322 h 2166797"/>
                  <a:gd name="connsiteX11" fmla="*/ 593448 w 2312010"/>
                  <a:gd name="connsiteY11" fmla="*/ 2093593 h 2166797"/>
                  <a:gd name="connsiteX12" fmla="*/ 1139869 w 2312010"/>
                  <a:gd name="connsiteY12" fmla="*/ 2153771 h 2166797"/>
                  <a:gd name="connsiteX13" fmla="*/ 1493404 w 2312010"/>
                  <a:gd name="connsiteY13" fmla="*/ 2166733 h 2166797"/>
                  <a:gd name="connsiteX14" fmla="*/ 507685 w 2312010"/>
                  <a:gd name="connsiteY14" fmla="*/ 1101948 h 2166797"/>
                  <a:gd name="connsiteX15" fmla="*/ 1149562 w 2312010"/>
                  <a:gd name="connsiteY15" fmla="*/ 459953 h 2166797"/>
                  <a:gd name="connsiteX16" fmla="*/ 1801023 w 2312010"/>
                  <a:gd name="connsiteY16" fmla="*/ 1101948 h 2166797"/>
                  <a:gd name="connsiteX17" fmla="*/ 1149562 w 2312010"/>
                  <a:gd name="connsiteY17" fmla="*/ 1743943 h 2166797"/>
                  <a:gd name="connsiteX18" fmla="*/ 507685 w 2312010"/>
                  <a:gd name="connsiteY18" fmla="*/ 1101948 h 216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2010" h="2166797">
                    <a:moveTo>
                      <a:pt x="1493368" y="2166733"/>
                    </a:moveTo>
                    <a:cubicBezTo>
                      <a:pt x="1770293" y="2103539"/>
                      <a:pt x="1985580" y="1961639"/>
                      <a:pt x="2125587" y="1757910"/>
                    </a:cubicBezTo>
                    <a:lnTo>
                      <a:pt x="2125587" y="1757910"/>
                    </a:lnTo>
                    <a:cubicBezTo>
                      <a:pt x="2246854" y="1581469"/>
                      <a:pt x="2312011" y="1359105"/>
                      <a:pt x="2312011" y="1101948"/>
                    </a:cubicBezTo>
                    <a:cubicBezTo>
                      <a:pt x="2312011" y="865724"/>
                      <a:pt x="2256978" y="658871"/>
                      <a:pt x="2154055" y="489934"/>
                    </a:cubicBezTo>
                    <a:cubicBezTo>
                      <a:pt x="1966123" y="181540"/>
                      <a:pt x="1618009" y="0"/>
                      <a:pt x="1149598" y="0"/>
                    </a:cubicBezTo>
                    <a:cubicBezTo>
                      <a:pt x="681186" y="0"/>
                      <a:pt x="320974" y="194861"/>
                      <a:pt x="138535" y="523757"/>
                    </a:cubicBezTo>
                    <a:cubicBezTo>
                      <a:pt x="96317" y="599878"/>
                      <a:pt x="63290" y="683179"/>
                      <a:pt x="40135" y="772979"/>
                    </a:cubicBezTo>
                    <a:cubicBezTo>
                      <a:pt x="13857" y="874772"/>
                      <a:pt x="0" y="984680"/>
                      <a:pt x="0" y="1101948"/>
                    </a:cubicBezTo>
                    <a:cubicBezTo>
                      <a:pt x="0" y="1103240"/>
                      <a:pt x="72" y="1104497"/>
                      <a:pt x="72" y="1105754"/>
                    </a:cubicBezTo>
                    <a:cubicBezTo>
                      <a:pt x="718" y="1353216"/>
                      <a:pt x="61998" y="1568507"/>
                      <a:pt x="175188" y="1741322"/>
                    </a:cubicBezTo>
                    <a:cubicBezTo>
                      <a:pt x="275669" y="1894783"/>
                      <a:pt x="417399" y="2014313"/>
                      <a:pt x="593448" y="2093593"/>
                    </a:cubicBezTo>
                    <a:cubicBezTo>
                      <a:pt x="795919" y="2117866"/>
                      <a:pt x="981015" y="2141204"/>
                      <a:pt x="1139869" y="2153771"/>
                    </a:cubicBezTo>
                    <a:cubicBezTo>
                      <a:pt x="1264834" y="2163681"/>
                      <a:pt x="1382044" y="2167343"/>
                      <a:pt x="1493404" y="2166733"/>
                    </a:cubicBezTo>
                    <a:close/>
                    <a:moveTo>
                      <a:pt x="507685" y="1101948"/>
                    </a:moveTo>
                    <a:cubicBezTo>
                      <a:pt x="507685" y="626053"/>
                      <a:pt x="680145" y="459953"/>
                      <a:pt x="1149562" y="459953"/>
                    </a:cubicBezTo>
                    <a:cubicBezTo>
                      <a:pt x="1618979" y="459953"/>
                      <a:pt x="1801023" y="626053"/>
                      <a:pt x="1801023" y="1101948"/>
                    </a:cubicBezTo>
                    <a:cubicBezTo>
                      <a:pt x="1801023" y="1577843"/>
                      <a:pt x="1619015" y="1743943"/>
                      <a:pt x="1149562" y="1743943"/>
                    </a:cubicBezTo>
                    <a:cubicBezTo>
                      <a:pt x="680109" y="1743943"/>
                      <a:pt x="507685" y="1577843"/>
                      <a:pt x="507685" y="1101948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32094EBE-1473-2824-650F-DD1CCC3C0D59}"/>
                </a:ext>
              </a:extLst>
            </p:cNvPr>
            <p:cNvSpPr/>
            <p:nvPr/>
          </p:nvSpPr>
          <p:spPr>
            <a:xfrm>
              <a:off x="811657" y="2538475"/>
              <a:ext cx="1671049" cy="247830"/>
            </a:xfrm>
            <a:custGeom>
              <a:avLst/>
              <a:gdLst>
                <a:gd name="connsiteX0" fmla="*/ 6221318 w 6683195"/>
                <a:gd name="connsiteY0" fmla="*/ 134679 h 991174"/>
                <a:gd name="connsiteX1" fmla="*/ 6209830 w 6683195"/>
                <a:gd name="connsiteY1" fmla="*/ 134248 h 991174"/>
                <a:gd name="connsiteX2" fmla="*/ 5641475 w 6683195"/>
                <a:gd name="connsiteY2" fmla="*/ 77158 h 991174"/>
                <a:gd name="connsiteX3" fmla="*/ 5421737 w 6683195"/>
                <a:gd name="connsiteY3" fmla="*/ 35435 h 991174"/>
                <a:gd name="connsiteX4" fmla="*/ 4980321 w 6683195"/>
                <a:gd name="connsiteY4" fmla="*/ 1935 h 991174"/>
                <a:gd name="connsiteX5" fmla="*/ 4450270 w 6683195"/>
                <a:gd name="connsiteY5" fmla="*/ 76188 h 991174"/>
                <a:gd name="connsiteX6" fmla="*/ 3971268 w 6683195"/>
                <a:gd name="connsiteY6" fmla="*/ 169220 h 991174"/>
                <a:gd name="connsiteX7" fmla="*/ 3286062 w 6683195"/>
                <a:gd name="connsiteY7" fmla="*/ 230583 h 991174"/>
                <a:gd name="connsiteX8" fmla="*/ 2932527 w 6683195"/>
                <a:gd name="connsiteY8" fmla="*/ 217621 h 991174"/>
                <a:gd name="connsiteX9" fmla="*/ 2386107 w 6683195"/>
                <a:gd name="connsiteY9" fmla="*/ 157443 h 991174"/>
                <a:gd name="connsiteX10" fmla="*/ 1719209 w 6683195"/>
                <a:gd name="connsiteY10" fmla="*/ 90407 h 991174"/>
                <a:gd name="connsiteX11" fmla="*/ 1240171 w 6683195"/>
                <a:gd name="connsiteY11" fmla="*/ 73388 h 991174"/>
                <a:gd name="connsiteX12" fmla="*/ 579376 w 6683195"/>
                <a:gd name="connsiteY12" fmla="*/ 240780 h 991174"/>
                <a:gd name="connsiteX13" fmla="*/ 533030 w 6683195"/>
                <a:gd name="connsiteY13" fmla="*/ 266560 h 991174"/>
                <a:gd name="connsiteX14" fmla="*/ 164813 w 6683195"/>
                <a:gd name="connsiteY14" fmla="*/ 597720 h 991174"/>
                <a:gd name="connsiteX15" fmla="*/ 0 w 6683195"/>
                <a:gd name="connsiteY15" fmla="*/ 991175 h 991174"/>
                <a:gd name="connsiteX16" fmla="*/ 607844 w 6683195"/>
                <a:gd name="connsiteY16" fmla="*/ 870998 h 991174"/>
                <a:gd name="connsiteX17" fmla="*/ 891303 w 6683195"/>
                <a:gd name="connsiteY17" fmla="*/ 890747 h 991174"/>
                <a:gd name="connsiteX18" fmla="*/ 1498788 w 6683195"/>
                <a:gd name="connsiteY18" fmla="*/ 611651 h 991174"/>
                <a:gd name="connsiteX19" fmla="*/ 2461710 w 6683195"/>
                <a:gd name="connsiteY19" fmla="*/ 668490 h 991174"/>
                <a:gd name="connsiteX20" fmla="*/ 3113100 w 6683195"/>
                <a:gd name="connsiteY20" fmla="*/ 412697 h 991174"/>
                <a:gd name="connsiteX21" fmla="*/ 3411673 w 6683195"/>
                <a:gd name="connsiteY21" fmla="*/ 359126 h 991174"/>
                <a:gd name="connsiteX22" fmla="*/ 3937954 w 6683195"/>
                <a:gd name="connsiteY22" fmla="*/ 402213 h 991174"/>
                <a:gd name="connsiteX23" fmla="*/ 4312238 w 6683195"/>
                <a:gd name="connsiteY23" fmla="*/ 459806 h 991174"/>
                <a:gd name="connsiteX24" fmla="*/ 5353600 w 6683195"/>
                <a:gd name="connsiteY24" fmla="*/ 388712 h 991174"/>
                <a:gd name="connsiteX25" fmla="*/ 5633721 w 6683195"/>
                <a:gd name="connsiteY25" fmla="*/ 355858 h 991174"/>
                <a:gd name="connsiteX26" fmla="*/ 6683196 w 6683195"/>
                <a:gd name="connsiteY26" fmla="*/ 254999 h 991174"/>
                <a:gd name="connsiteX27" fmla="*/ 6683196 w 6683195"/>
                <a:gd name="connsiteY27" fmla="*/ 127103 h 991174"/>
                <a:gd name="connsiteX28" fmla="*/ 6221353 w 6683195"/>
                <a:gd name="connsiteY28" fmla="*/ 134643 h 9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3195" h="991174">
                  <a:moveTo>
                    <a:pt x="6221318" y="134679"/>
                  </a:moveTo>
                  <a:cubicBezTo>
                    <a:pt x="6217441" y="134535"/>
                    <a:pt x="6213671" y="134392"/>
                    <a:pt x="6209830" y="134248"/>
                  </a:cubicBezTo>
                  <a:cubicBezTo>
                    <a:pt x="5978388" y="125595"/>
                    <a:pt x="5782702" y="100425"/>
                    <a:pt x="5641475" y="77158"/>
                  </a:cubicBezTo>
                  <a:cubicBezTo>
                    <a:pt x="5533849" y="59420"/>
                    <a:pt x="5457743" y="42760"/>
                    <a:pt x="5421737" y="35435"/>
                  </a:cubicBezTo>
                  <a:cubicBezTo>
                    <a:pt x="5266796" y="3838"/>
                    <a:pt x="5122051" y="-4276"/>
                    <a:pt x="4980321" y="1935"/>
                  </a:cubicBezTo>
                  <a:cubicBezTo>
                    <a:pt x="4803446" y="9691"/>
                    <a:pt x="4631238" y="39923"/>
                    <a:pt x="4450270" y="76188"/>
                  </a:cubicBezTo>
                  <a:cubicBezTo>
                    <a:pt x="4299458" y="106421"/>
                    <a:pt x="4142364" y="140603"/>
                    <a:pt x="3971268" y="169220"/>
                  </a:cubicBezTo>
                  <a:cubicBezTo>
                    <a:pt x="3767433" y="203295"/>
                    <a:pt x="3543351" y="229111"/>
                    <a:pt x="3286062" y="230583"/>
                  </a:cubicBezTo>
                  <a:cubicBezTo>
                    <a:pt x="3174703" y="231229"/>
                    <a:pt x="3057492" y="227531"/>
                    <a:pt x="2932527" y="217621"/>
                  </a:cubicBezTo>
                  <a:cubicBezTo>
                    <a:pt x="2773674" y="205018"/>
                    <a:pt x="2588578" y="181715"/>
                    <a:pt x="2386107" y="157443"/>
                  </a:cubicBezTo>
                  <a:cubicBezTo>
                    <a:pt x="2178897" y="132596"/>
                    <a:pt x="1953487" y="106780"/>
                    <a:pt x="1719209" y="90407"/>
                  </a:cubicBezTo>
                  <a:cubicBezTo>
                    <a:pt x="1562545" y="79456"/>
                    <a:pt x="1401932" y="72741"/>
                    <a:pt x="1240171" y="73388"/>
                  </a:cubicBezTo>
                  <a:cubicBezTo>
                    <a:pt x="1187184" y="73603"/>
                    <a:pt x="884447" y="78415"/>
                    <a:pt x="579376" y="240780"/>
                  </a:cubicBezTo>
                  <a:cubicBezTo>
                    <a:pt x="555718" y="253347"/>
                    <a:pt x="537482" y="263975"/>
                    <a:pt x="533030" y="266560"/>
                  </a:cubicBezTo>
                  <a:cubicBezTo>
                    <a:pt x="461555" y="308427"/>
                    <a:pt x="296491" y="407347"/>
                    <a:pt x="164813" y="597720"/>
                  </a:cubicBezTo>
                  <a:cubicBezTo>
                    <a:pt x="63075" y="744825"/>
                    <a:pt x="19745" y="890854"/>
                    <a:pt x="0" y="991175"/>
                  </a:cubicBezTo>
                  <a:cubicBezTo>
                    <a:pt x="145356" y="934408"/>
                    <a:pt x="354001" y="874553"/>
                    <a:pt x="607844" y="870998"/>
                  </a:cubicBezTo>
                  <a:cubicBezTo>
                    <a:pt x="712741" y="869526"/>
                    <a:pt x="807946" y="877928"/>
                    <a:pt x="891303" y="890747"/>
                  </a:cubicBezTo>
                  <a:cubicBezTo>
                    <a:pt x="1061501" y="805865"/>
                    <a:pt x="1218308" y="662637"/>
                    <a:pt x="1498788" y="611651"/>
                  </a:cubicBezTo>
                  <a:cubicBezTo>
                    <a:pt x="1904053" y="537972"/>
                    <a:pt x="2005181" y="739368"/>
                    <a:pt x="2461710" y="668490"/>
                  </a:cubicBezTo>
                  <a:cubicBezTo>
                    <a:pt x="2784515" y="618365"/>
                    <a:pt x="2779705" y="510576"/>
                    <a:pt x="3113100" y="412697"/>
                  </a:cubicBezTo>
                  <a:cubicBezTo>
                    <a:pt x="3155066" y="400381"/>
                    <a:pt x="3264738" y="370256"/>
                    <a:pt x="3411673" y="359126"/>
                  </a:cubicBezTo>
                  <a:cubicBezTo>
                    <a:pt x="3533766" y="349862"/>
                    <a:pt x="3630729" y="357510"/>
                    <a:pt x="3937954" y="402213"/>
                  </a:cubicBezTo>
                  <a:cubicBezTo>
                    <a:pt x="4128220" y="429896"/>
                    <a:pt x="4223352" y="443720"/>
                    <a:pt x="4312238" y="459806"/>
                  </a:cubicBezTo>
                  <a:cubicBezTo>
                    <a:pt x="4474215" y="489141"/>
                    <a:pt x="4775732" y="484437"/>
                    <a:pt x="5353600" y="388712"/>
                  </a:cubicBezTo>
                  <a:cubicBezTo>
                    <a:pt x="5432291" y="379018"/>
                    <a:pt x="5524408" y="368102"/>
                    <a:pt x="5633721" y="355858"/>
                  </a:cubicBezTo>
                  <a:cubicBezTo>
                    <a:pt x="6079121" y="305913"/>
                    <a:pt x="6443748" y="274101"/>
                    <a:pt x="6683196" y="254999"/>
                  </a:cubicBezTo>
                  <a:lnTo>
                    <a:pt x="6683196" y="127103"/>
                  </a:lnTo>
                  <a:cubicBezTo>
                    <a:pt x="6577221" y="134284"/>
                    <a:pt x="6416537" y="141465"/>
                    <a:pt x="6221353" y="134643"/>
                  </a:cubicBezTo>
                  <a:close/>
                </a:path>
              </a:pathLst>
            </a:custGeom>
            <a:solidFill>
              <a:srgbClr val="825E32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F4BC6112-F1D1-977E-EE45-7D538F16AA5C}"/>
                </a:ext>
              </a:extLst>
            </p:cNvPr>
            <p:cNvSpPr/>
            <p:nvPr/>
          </p:nvSpPr>
          <p:spPr>
            <a:xfrm>
              <a:off x="1039848" y="2619947"/>
              <a:ext cx="1437633" cy="224337"/>
            </a:xfrm>
            <a:custGeom>
              <a:avLst/>
              <a:gdLst>
                <a:gd name="connsiteX0" fmla="*/ 4700200 w 5749674"/>
                <a:gd name="connsiteY0" fmla="*/ 100823 h 897212"/>
                <a:gd name="connsiteX1" fmla="*/ 4110306 w 5749674"/>
                <a:gd name="connsiteY1" fmla="*/ 175077 h 897212"/>
                <a:gd name="connsiteX2" fmla="*/ 3751422 w 5749674"/>
                <a:gd name="connsiteY2" fmla="*/ 214501 h 897212"/>
                <a:gd name="connsiteX3" fmla="*/ 2644078 w 5749674"/>
                <a:gd name="connsiteY3" fmla="*/ 107358 h 897212"/>
                <a:gd name="connsiteX4" fmla="*/ 2179579 w 5749674"/>
                <a:gd name="connsiteY4" fmla="*/ 157662 h 897212"/>
                <a:gd name="connsiteX5" fmla="*/ 1528190 w 5749674"/>
                <a:gd name="connsiteY5" fmla="*/ 413455 h 897212"/>
                <a:gd name="connsiteX6" fmla="*/ 565268 w 5749674"/>
                <a:gd name="connsiteY6" fmla="*/ 356616 h 897212"/>
                <a:gd name="connsiteX7" fmla="*/ 0 w 5749674"/>
                <a:gd name="connsiteY7" fmla="*/ 618620 h 897212"/>
                <a:gd name="connsiteX8" fmla="*/ 225410 w 5749674"/>
                <a:gd name="connsiteY8" fmla="*/ 655029 h 897212"/>
                <a:gd name="connsiteX9" fmla="*/ 2108786 w 5749674"/>
                <a:gd name="connsiteY9" fmla="*/ 896603 h 897212"/>
                <a:gd name="connsiteX10" fmla="*/ 4133784 w 5749674"/>
                <a:gd name="connsiteY10" fmla="*/ 356616 h 897212"/>
                <a:gd name="connsiteX11" fmla="*/ 5749675 w 5749674"/>
                <a:gd name="connsiteY11" fmla="*/ 156298 h 897212"/>
                <a:gd name="connsiteX12" fmla="*/ 5749675 w 5749674"/>
                <a:gd name="connsiteY12" fmla="*/ 0 h 897212"/>
                <a:gd name="connsiteX13" fmla="*/ 4700200 w 5749674"/>
                <a:gd name="connsiteY13" fmla="*/ 100859 h 89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49674" h="897212">
                  <a:moveTo>
                    <a:pt x="4700200" y="100823"/>
                  </a:moveTo>
                  <a:cubicBezTo>
                    <a:pt x="4396601" y="134862"/>
                    <a:pt x="4224070" y="158452"/>
                    <a:pt x="4110306" y="175077"/>
                  </a:cubicBezTo>
                  <a:cubicBezTo>
                    <a:pt x="3939318" y="200031"/>
                    <a:pt x="3901301" y="209259"/>
                    <a:pt x="3751422" y="214501"/>
                  </a:cubicBezTo>
                  <a:cubicBezTo>
                    <a:pt x="3184432" y="234393"/>
                    <a:pt x="2919927" y="131092"/>
                    <a:pt x="2644078" y="107358"/>
                  </a:cubicBezTo>
                  <a:cubicBezTo>
                    <a:pt x="2505400" y="95437"/>
                    <a:pt x="2363849" y="103588"/>
                    <a:pt x="2179579" y="157662"/>
                  </a:cubicBezTo>
                  <a:cubicBezTo>
                    <a:pt x="1846184" y="255541"/>
                    <a:pt x="1850994" y="363330"/>
                    <a:pt x="1528190" y="413455"/>
                  </a:cubicBezTo>
                  <a:cubicBezTo>
                    <a:pt x="1071661" y="484333"/>
                    <a:pt x="970497" y="282937"/>
                    <a:pt x="565268" y="356616"/>
                  </a:cubicBezTo>
                  <a:cubicBezTo>
                    <a:pt x="284788" y="407602"/>
                    <a:pt x="170162" y="533703"/>
                    <a:pt x="0" y="618620"/>
                  </a:cubicBezTo>
                  <a:cubicBezTo>
                    <a:pt x="74957" y="629428"/>
                    <a:pt x="149592" y="642354"/>
                    <a:pt x="225410" y="655029"/>
                  </a:cubicBezTo>
                  <a:cubicBezTo>
                    <a:pt x="819218" y="754308"/>
                    <a:pt x="1610291" y="886621"/>
                    <a:pt x="2108786" y="896603"/>
                  </a:cubicBezTo>
                  <a:cubicBezTo>
                    <a:pt x="2863386" y="911719"/>
                    <a:pt x="2787244" y="643324"/>
                    <a:pt x="4133784" y="356616"/>
                  </a:cubicBezTo>
                  <a:cubicBezTo>
                    <a:pt x="4303658" y="320459"/>
                    <a:pt x="5108804" y="153569"/>
                    <a:pt x="5749675" y="156298"/>
                  </a:cubicBezTo>
                  <a:lnTo>
                    <a:pt x="5749675" y="0"/>
                  </a:lnTo>
                  <a:cubicBezTo>
                    <a:pt x="5510228" y="19102"/>
                    <a:pt x="5145600" y="50914"/>
                    <a:pt x="4700200" y="100859"/>
                  </a:cubicBezTo>
                  <a:close/>
                </a:path>
              </a:pathLst>
            </a:custGeom>
            <a:solidFill>
              <a:srgbClr val="492F20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CE5D5047-60F1-816C-E96E-BA14CC4E9C17}"/>
                </a:ext>
              </a:extLst>
            </p:cNvPr>
            <p:cNvSpPr/>
            <p:nvPr/>
          </p:nvSpPr>
          <p:spPr>
            <a:xfrm>
              <a:off x="806307" y="2668931"/>
              <a:ext cx="1671174" cy="420205"/>
            </a:xfrm>
            <a:custGeom>
              <a:avLst/>
              <a:gdLst>
                <a:gd name="connsiteX0" fmla="*/ 5067771 w 6683698"/>
                <a:gd name="connsiteY0" fmla="*/ 200316 h 1680566"/>
                <a:gd name="connsiteX1" fmla="*/ 3042773 w 6683698"/>
                <a:gd name="connsiteY1" fmla="*/ 740302 h 1680566"/>
                <a:gd name="connsiteX2" fmla="*/ 1159398 w 6683698"/>
                <a:gd name="connsiteY2" fmla="*/ 498728 h 1680566"/>
                <a:gd name="connsiteX3" fmla="*/ 933987 w 6683698"/>
                <a:gd name="connsiteY3" fmla="*/ 462320 h 1680566"/>
                <a:gd name="connsiteX4" fmla="*/ 279690 w 6683698"/>
                <a:gd name="connsiteY4" fmla="*/ 468639 h 1680566"/>
                <a:gd name="connsiteX5" fmla="*/ 210620 w 6683698"/>
                <a:gd name="connsiteY5" fmla="*/ 484510 h 1680566"/>
                <a:gd name="connsiteX6" fmla="*/ 0 w 6683698"/>
                <a:gd name="connsiteY6" fmla="*/ 552838 h 1680566"/>
                <a:gd name="connsiteX7" fmla="*/ 0 w 6683698"/>
                <a:gd name="connsiteY7" fmla="*/ 1680566 h 1680566"/>
                <a:gd name="connsiteX8" fmla="*/ 5785179 w 6683698"/>
                <a:gd name="connsiteY8" fmla="*/ 1680566 h 1680566"/>
                <a:gd name="connsiteX9" fmla="*/ 6683698 w 6683698"/>
                <a:gd name="connsiteY9" fmla="*/ 781881 h 1680566"/>
                <a:gd name="connsiteX10" fmla="*/ 6683698 w 6683698"/>
                <a:gd name="connsiteY10" fmla="*/ 33 h 1680566"/>
                <a:gd name="connsiteX11" fmla="*/ 5067807 w 6683698"/>
                <a:gd name="connsiteY11" fmla="*/ 200351 h 16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3698" h="1680566">
                  <a:moveTo>
                    <a:pt x="5067771" y="200316"/>
                  </a:moveTo>
                  <a:cubicBezTo>
                    <a:pt x="3721267" y="487023"/>
                    <a:pt x="3797373" y="755418"/>
                    <a:pt x="3042773" y="740302"/>
                  </a:cubicBezTo>
                  <a:cubicBezTo>
                    <a:pt x="2544278" y="730320"/>
                    <a:pt x="1753205" y="598044"/>
                    <a:pt x="1159398" y="498728"/>
                  </a:cubicBezTo>
                  <a:cubicBezTo>
                    <a:pt x="1083579" y="486053"/>
                    <a:pt x="1008909" y="473127"/>
                    <a:pt x="933987" y="462320"/>
                  </a:cubicBezTo>
                  <a:cubicBezTo>
                    <a:pt x="728285" y="432626"/>
                    <a:pt x="520358" y="418695"/>
                    <a:pt x="279690" y="468639"/>
                  </a:cubicBezTo>
                  <a:cubicBezTo>
                    <a:pt x="256966" y="473343"/>
                    <a:pt x="233955" y="478621"/>
                    <a:pt x="210620" y="484510"/>
                  </a:cubicBezTo>
                  <a:cubicBezTo>
                    <a:pt x="129919" y="504904"/>
                    <a:pt x="60562" y="528781"/>
                    <a:pt x="0" y="552838"/>
                  </a:cubicBezTo>
                  <a:lnTo>
                    <a:pt x="0" y="1680566"/>
                  </a:lnTo>
                  <a:lnTo>
                    <a:pt x="5785179" y="1680566"/>
                  </a:lnTo>
                  <a:cubicBezTo>
                    <a:pt x="6281413" y="1680566"/>
                    <a:pt x="6683698" y="1278206"/>
                    <a:pt x="6683698" y="781881"/>
                  </a:cubicBezTo>
                  <a:lnTo>
                    <a:pt x="6683698" y="33"/>
                  </a:lnTo>
                  <a:cubicBezTo>
                    <a:pt x="6042791" y="-2696"/>
                    <a:pt x="5237682" y="164195"/>
                    <a:pt x="5067807" y="200351"/>
                  </a:cubicBezTo>
                  <a:close/>
                </a:path>
              </a:pathLst>
            </a:custGeom>
            <a:solidFill>
              <a:srgbClr val="301D15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6" name="Gráfico 11">
              <a:extLst>
                <a:ext uri="{FF2B5EF4-FFF2-40B4-BE49-F238E27FC236}">
                  <a16:creationId xmlns:a16="http://schemas.microsoft.com/office/drawing/2014/main" id="{6977C628-9F3A-86D2-36A0-BFE391DB156C}"/>
                </a:ext>
              </a:extLst>
            </p:cNvPr>
            <p:cNvGrpSpPr/>
            <p:nvPr/>
          </p:nvGrpSpPr>
          <p:grpSpPr>
            <a:xfrm>
              <a:off x="2026036" y="2878839"/>
              <a:ext cx="323903" cy="82434"/>
              <a:chOff x="7647523" y="5060055"/>
              <a:chExt cx="1295419" cy="329686"/>
            </a:xfrm>
          </p:grpSpPr>
          <p:sp>
            <p:nvSpPr>
              <p:cNvPr id="86" name="Forma Livre 85">
                <a:extLst>
                  <a:ext uri="{FF2B5EF4-FFF2-40B4-BE49-F238E27FC236}">
                    <a16:creationId xmlns:a16="http://schemas.microsoft.com/office/drawing/2014/main" id="{8622A44D-5A3D-B59F-D8BA-9DAB46D534CB}"/>
                  </a:ext>
                </a:extLst>
              </p:cNvPr>
              <p:cNvSpPr/>
              <p:nvPr/>
            </p:nvSpPr>
            <p:spPr>
              <a:xfrm>
                <a:off x="7647523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 86">
                <a:extLst>
                  <a:ext uri="{FF2B5EF4-FFF2-40B4-BE49-F238E27FC236}">
                    <a16:creationId xmlns:a16="http://schemas.microsoft.com/office/drawing/2014/main" id="{E209A24E-653E-EE7B-C1E5-318A7C841654}"/>
                  </a:ext>
                </a:extLst>
              </p:cNvPr>
              <p:cNvSpPr/>
              <p:nvPr/>
            </p:nvSpPr>
            <p:spPr>
              <a:xfrm>
                <a:off x="8148854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23A4D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 87">
                <a:extLst>
                  <a:ext uri="{FF2B5EF4-FFF2-40B4-BE49-F238E27FC236}">
                    <a16:creationId xmlns:a16="http://schemas.microsoft.com/office/drawing/2014/main" id="{259D100B-89A2-68FC-DEB6-8F355B57CBA2}"/>
                  </a:ext>
                </a:extLst>
              </p:cNvPr>
              <p:cNvSpPr/>
              <p:nvPr/>
            </p:nvSpPr>
            <p:spPr>
              <a:xfrm>
                <a:off x="8613317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DCB431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444493D-8898-1BBB-0E82-1BDEFA5AE912}"/>
                </a:ext>
              </a:extLst>
            </p:cNvPr>
            <p:cNvGrpSpPr/>
            <p:nvPr userDrawn="1"/>
          </p:nvGrpSpPr>
          <p:grpSpPr>
            <a:xfrm>
              <a:off x="2630126" y="2738736"/>
              <a:ext cx="2058717" cy="292513"/>
              <a:chOff x="3492373" y="3920905"/>
              <a:chExt cx="1654440" cy="235071"/>
            </a:xfrm>
          </p:grpSpPr>
          <p:grpSp>
            <p:nvGrpSpPr>
              <p:cNvPr id="64" name="Gráfico 11">
                <a:extLst>
                  <a:ext uri="{FF2B5EF4-FFF2-40B4-BE49-F238E27FC236}">
                    <a16:creationId xmlns:a16="http://schemas.microsoft.com/office/drawing/2014/main" id="{BA143865-D009-7568-68CB-EBD7D6ADDB2D}"/>
                  </a:ext>
                </a:extLst>
              </p:cNvPr>
              <p:cNvGrpSpPr/>
              <p:nvPr/>
            </p:nvGrpSpPr>
            <p:grpSpPr>
              <a:xfrm>
                <a:off x="3492373" y="3942867"/>
                <a:ext cx="820759" cy="213109"/>
                <a:chOff x="2811301" y="6171589"/>
                <a:chExt cx="2638082" cy="684974"/>
              </a:xfrm>
              <a:solidFill>
                <a:srgbClr val="1CB7CA"/>
              </a:solidFill>
            </p:grpSpPr>
            <p:sp>
              <p:nvSpPr>
                <p:cNvPr id="82" name="Forma Livre 81">
                  <a:extLst>
                    <a:ext uri="{FF2B5EF4-FFF2-40B4-BE49-F238E27FC236}">
                      <a16:creationId xmlns:a16="http://schemas.microsoft.com/office/drawing/2014/main" id="{8A419E93-409B-FFF3-6AE1-871EC0D8EBB1}"/>
                    </a:ext>
                  </a:extLst>
                </p:cNvPr>
                <p:cNvSpPr/>
                <p:nvPr/>
              </p:nvSpPr>
              <p:spPr>
                <a:xfrm>
                  <a:off x="2811301" y="6171661"/>
                  <a:ext cx="592514" cy="675028"/>
                </a:xfrm>
                <a:custGeom>
                  <a:avLst/>
                  <a:gdLst>
                    <a:gd name="connsiteX0" fmla="*/ 590541 w 592514"/>
                    <a:gd name="connsiteY0" fmla="*/ 674992 h 675028"/>
                    <a:gd name="connsiteX1" fmla="*/ 0 w 592514"/>
                    <a:gd name="connsiteY1" fmla="*/ 674992 h 675028"/>
                    <a:gd name="connsiteX2" fmla="*/ 0 w 592514"/>
                    <a:gd name="connsiteY2" fmla="*/ 579699 h 675028"/>
                    <a:gd name="connsiteX3" fmla="*/ 18380 w 592514"/>
                    <a:gd name="connsiteY3" fmla="*/ 479414 h 675028"/>
                    <a:gd name="connsiteX4" fmla="*/ 78906 w 592514"/>
                    <a:gd name="connsiteY4" fmla="*/ 408428 h 675028"/>
                    <a:gd name="connsiteX5" fmla="*/ 190553 w 592514"/>
                    <a:gd name="connsiteY5" fmla="*/ 355324 h 675028"/>
                    <a:gd name="connsiteX6" fmla="*/ 361289 w 592514"/>
                    <a:gd name="connsiteY6" fmla="*/ 299741 h 675028"/>
                    <a:gd name="connsiteX7" fmla="*/ 409429 w 592514"/>
                    <a:gd name="connsiteY7" fmla="*/ 277911 h 675028"/>
                    <a:gd name="connsiteX8" fmla="*/ 434738 w 592514"/>
                    <a:gd name="connsiteY8" fmla="*/ 252095 h 675028"/>
                    <a:gd name="connsiteX9" fmla="*/ 442672 w 592514"/>
                    <a:gd name="connsiteY9" fmla="*/ 215363 h 675028"/>
                    <a:gd name="connsiteX10" fmla="*/ 431256 w 592514"/>
                    <a:gd name="connsiteY10" fmla="*/ 172671 h 675028"/>
                    <a:gd name="connsiteX11" fmla="*/ 390080 w 592514"/>
                    <a:gd name="connsiteY11" fmla="*/ 145382 h 675028"/>
                    <a:gd name="connsiteX12" fmla="*/ 305717 w 592514"/>
                    <a:gd name="connsiteY12" fmla="*/ 135939 h 675028"/>
                    <a:gd name="connsiteX13" fmla="*/ 209938 w 592514"/>
                    <a:gd name="connsiteY13" fmla="*/ 148363 h 675028"/>
                    <a:gd name="connsiteX14" fmla="*/ 161295 w 592514"/>
                    <a:gd name="connsiteY14" fmla="*/ 185094 h 675028"/>
                    <a:gd name="connsiteX15" fmla="*/ 146899 w 592514"/>
                    <a:gd name="connsiteY15" fmla="*/ 246170 h 675028"/>
                    <a:gd name="connsiteX16" fmla="*/ 146899 w 592514"/>
                    <a:gd name="connsiteY16" fmla="*/ 259096 h 675028"/>
                    <a:gd name="connsiteX17" fmla="*/ 969 w 592514"/>
                    <a:gd name="connsiteY17" fmla="*/ 259096 h 675028"/>
                    <a:gd name="connsiteX18" fmla="*/ 969 w 592514"/>
                    <a:gd name="connsiteY18" fmla="*/ 246170 h 675028"/>
                    <a:gd name="connsiteX19" fmla="*/ 32237 w 592514"/>
                    <a:gd name="connsiteY19" fmla="*/ 125060 h 675028"/>
                    <a:gd name="connsiteX20" fmla="*/ 131498 w 592514"/>
                    <a:gd name="connsiteY20" fmla="*/ 34721 h 675028"/>
                    <a:gd name="connsiteX21" fmla="*/ 310635 w 592514"/>
                    <a:gd name="connsiteY21" fmla="*/ 0 h 675028"/>
                    <a:gd name="connsiteX22" fmla="*/ 472899 w 592514"/>
                    <a:gd name="connsiteY22" fmla="*/ 28294 h 675028"/>
                    <a:gd name="connsiteX23" fmla="*/ 563724 w 592514"/>
                    <a:gd name="connsiteY23" fmla="*/ 105204 h 675028"/>
                    <a:gd name="connsiteX24" fmla="*/ 592515 w 592514"/>
                    <a:gd name="connsiteY24" fmla="*/ 217374 h 675028"/>
                    <a:gd name="connsiteX25" fmla="*/ 568211 w 592514"/>
                    <a:gd name="connsiteY25" fmla="*/ 317156 h 675028"/>
                    <a:gd name="connsiteX26" fmla="*/ 500218 w 592514"/>
                    <a:gd name="connsiteY26" fmla="*/ 383653 h 675028"/>
                    <a:gd name="connsiteX27" fmla="*/ 397008 w 592514"/>
                    <a:gd name="connsiteY27" fmla="*/ 426848 h 675028"/>
                    <a:gd name="connsiteX28" fmla="*/ 252120 w 592514"/>
                    <a:gd name="connsiteY28" fmla="*/ 466560 h 675028"/>
                    <a:gd name="connsiteX29" fmla="*/ 198020 w 592514"/>
                    <a:gd name="connsiteY29" fmla="*/ 486918 h 675028"/>
                    <a:gd name="connsiteX30" fmla="*/ 166751 w 592514"/>
                    <a:gd name="connsiteY30" fmla="*/ 514709 h 675028"/>
                    <a:gd name="connsiteX31" fmla="*/ 156807 w 592514"/>
                    <a:gd name="connsiteY31" fmla="*/ 557904 h 675028"/>
                    <a:gd name="connsiteX32" fmla="*/ 330487 w 592514"/>
                    <a:gd name="connsiteY32" fmla="*/ 541028 h 675028"/>
                    <a:gd name="connsiteX33" fmla="*/ 590541 w 592514"/>
                    <a:gd name="connsiteY33" fmla="*/ 541028 h 675028"/>
                    <a:gd name="connsiteX34" fmla="*/ 590541 w 592514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14" h="675028">
                      <a:moveTo>
                        <a:pt x="590541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3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29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6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6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969" y="259096"/>
                      </a:lnTo>
                      <a:lnTo>
                        <a:pt x="969" y="246170"/>
                      </a:lnTo>
                      <a:cubicBezTo>
                        <a:pt x="969" y="202509"/>
                        <a:pt x="11380" y="162151"/>
                        <a:pt x="32237" y="125060"/>
                      </a:cubicBezTo>
                      <a:cubicBezTo>
                        <a:pt x="53059" y="88005"/>
                        <a:pt x="86158" y="57880"/>
                        <a:pt x="131498" y="34721"/>
                      </a:cubicBezTo>
                      <a:cubicBezTo>
                        <a:pt x="176803" y="11562"/>
                        <a:pt x="236539" y="0"/>
                        <a:pt x="310635" y="0"/>
                      </a:cubicBezTo>
                      <a:cubicBezTo>
                        <a:pt x="377443" y="0"/>
                        <a:pt x="431543" y="9407"/>
                        <a:pt x="472899" y="28294"/>
                      </a:cubicBezTo>
                      <a:cubicBezTo>
                        <a:pt x="514255" y="47144"/>
                        <a:pt x="544518" y="72817"/>
                        <a:pt x="563724" y="105204"/>
                      </a:cubicBezTo>
                      <a:cubicBezTo>
                        <a:pt x="582894" y="137663"/>
                        <a:pt x="592515" y="175041"/>
                        <a:pt x="592515" y="217374"/>
                      </a:cubicBezTo>
                      <a:cubicBezTo>
                        <a:pt x="592515" y="257085"/>
                        <a:pt x="584402" y="290334"/>
                        <a:pt x="568211" y="317156"/>
                      </a:cubicBezTo>
                      <a:cubicBezTo>
                        <a:pt x="551985" y="343977"/>
                        <a:pt x="529333" y="366131"/>
                        <a:pt x="500218" y="383653"/>
                      </a:cubicBezTo>
                      <a:cubicBezTo>
                        <a:pt x="471104" y="401211"/>
                        <a:pt x="436677" y="415609"/>
                        <a:pt x="397008" y="426848"/>
                      </a:cubicBezTo>
                      <a:lnTo>
                        <a:pt x="252120" y="466560"/>
                      </a:lnTo>
                      <a:cubicBezTo>
                        <a:pt x="230293" y="472520"/>
                        <a:pt x="212236" y="479306"/>
                        <a:pt x="198020" y="486918"/>
                      </a:cubicBezTo>
                      <a:cubicBezTo>
                        <a:pt x="183768" y="494530"/>
                        <a:pt x="173357" y="503794"/>
                        <a:pt x="166751" y="514709"/>
                      </a:cubicBezTo>
                      <a:cubicBezTo>
                        <a:pt x="160146" y="525624"/>
                        <a:pt x="156807" y="540023"/>
                        <a:pt x="156807" y="557904"/>
                      </a:cubicBezTo>
                      <a:lnTo>
                        <a:pt x="330487" y="541028"/>
                      </a:lnTo>
                      <a:lnTo>
                        <a:pt x="590541" y="541028"/>
                      </a:lnTo>
                      <a:lnTo>
                        <a:pt x="590541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3" name="Forma Livre 82">
                  <a:extLst>
                    <a:ext uri="{FF2B5EF4-FFF2-40B4-BE49-F238E27FC236}">
                      <a16:creationId xmlns:a16="http://schemas.microsoft.com/office/drawing/2014/main" id="{9A7AE802-9881-32A1-0785-B95EDE58E5C0}"/>
                    </a:ext>
                  </a:extLst>
                </p:cNvPr>
                <p:cNvSpPr/>
                <p:nvPr/>
              </p:nvSpPr>
              <p:spPr>
                <a:xfrm>
                  <a:off x="3452460" y="6171589"/>
                  <a:ext cx="664995" cy="684974"/>
                </a:xfrm>
                <a:custGeom>
                  <a:avLst/>
                  <a:gdLst>
                    <a:gd name="connsiteX0" fmla="*/ 332498 w 664995"/>
                    <a:gd name="connsiteY0" fmla="*/ 684974 h 684974"/>
                    <a:gd name="connsiteX1" fmla="*/ 151351 w 664995"/>
                    <a:gd name="connsiteY1" fmla="*/ 642282 h 684974"/>
                    <a:gd name="connsiteX2" fmla="*/ 38699 w 664995"/>
                    <a:gd name="connsiteY2" fmla="*/ 522680 h 684974"/>
                    <a:gd name="connsiteX3" fmla="*/ 0 w 664995"/>
                    <a:gd name="connsiteY3" fmla="*/ 342505 h 684974"/>
                    <a:gd name="connsiteX4" fmla="*/ 38699 w 664995"/>
                    <a:gd name="connsiteY4" fmla="*/ 161828 h 684974"/>
                    <a:gd name="connsiteX5" fmla="*/ 151351 w 664995"/>
                    <a:gd name="connsiteY5" fmla="*/ 42692 h 684974"/>
                    <a:gd name="connsiteX6" fmla="*/ 332498 w 664995"/>
                    <a:gd name="connsiteY6" fmla="*/ 0 h 684974"/>
                    <a:gd name="connsiteX7" fmla="*/ 513645 w 664995"/>
                    <a:gd name="connsiteY7" fmla="*/ 42692 h 684974"/>
                    <a:gd name="connsiteX8" fmla="*/ 626296 w 664995"/>
                    <a:gd name="connsiteY8" fmla="*/ 161828 h 684974"/>
                    <a:gd name="connsiteX9" fmla="*/ 664995 w 664995"/>
                    <a:gd name="connsiteY9" fmla="*/ 342505 h 684974"/>
                    <a:gd name="connsiteX10" fmla="*/ 626296 w 664995"/>
                    <a:gd name="connsiteY10" fmla="*/ 522680 h 684974"/>
                    <a:gd name="connsiteX11" fmla="*/ 513645 w 664995"/>
                    <a:gd name="connsiteY11" fmla="*/ 642282 h 684974"/>
                    <a:gd name="connsiteX12" fmla="*/ 332498 w 664995"/>
                    <a:gd name="connsiteY12" fmla="*/ 684974 h 684974"/>
                    <a:gd name="connsiteX13" fmla="*/ 332498 w 664995"/>
                    <a:gd name="connsiteY13" fmla="*/ 540059 h 684974"/>
                    <a:gd name="connsiteX14" fmla="*/ 433733 w 664995"/>
                    <a:gd name="connsiteY14" fmla="*/ 520705 h 684974"/>
                    <a:gd name="connsiteX15" fmla="*/ 488336 w 664995"/>
                    <a:gd name="connsiteY15" fmla="*/ 457691 h 684974"/>
                    <a:gd name="connsiteX16" fmla="*/ 505208 w 664995"/>
                    <a:gd name="connsiteY16" fmla="*/ 342541 h 684974"/>
                    <a:gd name="connsiteX17" fmla="*/ 488336 w 664995"/>
                    <a:gd name="connsiteY17" fmla="*/ 227391 h 684974"/>
                    <a:gd name="connsiteX18" fmla="*/ 433733 w 664995"/>
                    <a:gd name="connsiteY18" fmla="*/ 164341 h 684974"/>
                    <a:gd name="connsiteX19" fmla="*/ 332498 w 664995"/>
                    <a:gd name="connsiteY19" fmla="*/ 144987 h 684974"/>
                    <a:gd name="connsiteX20" fmla="*/ 231262 w 664995"/>
                    <a:gd name="connsiteY20" fmla="*/ 164341 h 684974"/>
                    <a:gd name="connsiteX21" fmla="*/ 176660 w 664995"/>
                    <a:gd name="connsiteY21" fmla="*/ 227391 h 684974"/>
                    <a:gd name="connsiteX22" fmla="*/ 159787 w 664995"/>
                    <a:gd name="connsiteY22" fmla="*/ 342541 h 684974"/>
                    <a:gd name="connsiteX23" fmla="*/ 176660 w 664995"/>
                    <a:gd name="connsiteY23" fmla="*/ 457691 h 684974"/>
                    <a:gd name="connsiteX24" fmla="*/ 231262 w 664995"/>
                    <a:gd name="connsiteY24" fmla="*/ 520705 h 684974"/>
                    <a:gd name="connsiteX25" fmla="*/ 332498 w 664995"/>
                    <a:gd name="connsiteY25" fmla="*/ 540059 h 68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64995" h="684974">
                      <a:moveTo>
                        <a:pt x="332498" y="684974"/>
                      </a:moveTo>
                      <a:cubicBezTo>
                        <a:pt x="261022" y="684974"/>
                        <a:pt x="200640" y="670756"/>
                        <a:pt x="151351" y="642282"/>
                      </a:cubicBezTo>
                      <a:cubicBezTo>
                        <a:pt x="102061" y="613845"/>
                        <a:pt x="64511" y="573954"/>
                        <a:pt x="38699" y="522680"/>
                      </a:cubicBezTo>
                      <a:cubicBezTo>
                        <a:pt x="12888" y="471407"/>
                        <a:pt x="0" y="411337"/>
                        <a:pt x="0" y="342505"/>
                      </a:cubicBezTo>
                      <a:cubicBezTo>
                        <a:pt x="0" y="273674"/>
                        <a:pt x="12888" y="212778"/>
                        <a:pt x="38699" y="161828"/>
                      </a:cubicBezTo>
                      <a:cubicBezTo>
                        <a:pt x="64511" y="110877"/>
                        <a:pt x="102061" y="71165"/>
                        <a:pt x="151351" y="42692"/>
                      </a:cubicBezTo>
                      <a:cubicBezTo>
                        <a:pt x="200640" y="14255"/>
                        <a:pt x="261022" y="0"/>
                        <a:pt x="332498" y="0"/>
                      </a:cubicBezTo>
                      <a:cubicBezTo>
                        <a:pt x="403973" y="0"/>
                        <a:pt x="464319" y="14219"/>
                        <a:pt x="513645" y="42692"/>
                      </a:cubicBezTo>
                      <a:cubicBezTo>
                        <a:pt x="562934" y="71130"/>
                        <a:pt x="600485" y="110877"/>
                        <a:pt x="626296" y="161828"/>
                      </a:cubicBezTo>
                      <a:cubicBezTo>
                        <a:pt x="652108" y="212778"/>
                        <a:pt x="664995" y="272992"/>
                        <a:pt x="664995" y="342505"/>
                      </a:cubicBezTo>
                      <a:cubicBezTo>
                        <a:pt x="664995" y="412019"/>
                        <a:pt x="652072" y="471407"/>
                        <a:pt x="626296" y="522680"/>
                      </a:cubicBezTo>
                      <a:cubicBezTo>
                        <a:pt x="600485" y="573989"/>
                        <a:pt x="562934" y="613845"/>
                        <a:pt x="513645" y="642282"/>
                      </a:cubicBezTo>
                      <a:cubicBezTo>
                        <a:pt x="464355" y="670756"/>
                        <a:pt x="403973" y="684974"/>
                        <a:pt x="332498" y="684974"/>
                      </a:cubicBezTo>
                      <a:close/>
                      <a:moveTo>
                        <a:pt x="332498" y="540059"/>
                      </a:moveTo>
                      <a:cubicBezTo>
                        <a:pt x="374823" y="540059"/>
                        <a:pt x="408568" y="533595"/>
                        <a:pt x="433733" y="520705"/>
                      </a:cubicBezTo>
                      <a:cubicBezTo>
                        <a:pt x="458863" y="507779"/>
                        <a:pt x="477063" y="486811"/>
                        <a:pt x="488336" y="457691"/>
                      </a:cubicBezTo>
                      <a:cubicBezTo>
                        <a:pt x="499572" y="428571"/>
                        <a:pt x="505208" y="390188"/>
                        <a:pt x="505208" y="342541"/>
                      </a:cubicBezTo>
                      <a:cubicBezTo>
                        <a:pt x="505208" y="294894"/>
                        <a:pt x="499572" y="256511"/>
                        <a:pt x="488336" y="227391"/>
                      </a:cubicBezTo>
                      <a:cubicBezTo>
                        <a:pt x="477063" y="198272"/>
                        <a:pt x="458899" y="177267"/>
                        <a:pt x="433733" y="164341"/>
                      </a:cubicBezTo>
                      <a:cubicBezTo>
                        <a:pt x="408568" y="151415"/>
                        <a:pt x="374823" y="144987"/>
                        <a:pt x="332498" y="144987"/>
                      </a:cubicBezTo>
                      <a:cubicBezTo>
                        <a:pt x="290173" y="144987"/>
                        <a:pt x="256392" y="151451"/>
                        <a:pt x="231262" y="164341"/>
                      </a:cubicBezTo>
                      <a:cubicBezTo>
                        <a:pt x="206097" y="177267"/>
                        <a:pt x="187932" y="198272"/>
                        <a:pt x="176660" y="227391"/>
                      </a:cubicBezTo>
                      <a:cubicBezTo>
                        <a:pt x="165387" y="256511"/>
                        <a:pt x="159787" y="294894"/>
                        <a:pt x="159787" y="342541"/>
                      </a:cubicBezTo>
                      <a:cubicBezTo>
                        <a:pt x="159787" y="390188"/>
                        <a:pt x="165387" y="428571"/>
                        <a:pt x="176660" y="457691"/>
                      </a:cubicBezTo>
                      <a:cubicBezTo>
                        <a:pt x="187896" y="486811"/>
                        <a:pt x="206097" y="507815"/>
                        <a:pt x="231262" y="520705"/>
                      </a:cubicBezTo>
                      <a:cubicBezTo>
                        <a:pt x="256392" y="533631"/>
                        <a:pt x="290137" y="540059"/>
                        <a:pt x="332498" y="540059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4" name="Forma Livre 83">
                  <a:extLst>
                    <a:ext uri="{FF2B5EF4-FFF2-40B4-BE49-F238E27FC236}">
                      <a16:creationId xmlns:a16="http://schemas.microsoft.com/office/drawing/2014/main" id="{6439CEB5-1FA8-5A49-8E6C-44F3D8F4BEFB}"/>
                    </a:ext>
                  </a:extLst>
                </p:cNvPr>
                <p:cNvSpPr/>
                <p:nvPr/>
              </p:nvSpPr>
              <p:spPr>
                <a:xfrm>
                  <a:off x="4164088" y="6171661"/>
                  <a:ext cx="592550" cy="675028"/>
                </a:xfrm>
                <a:custGeom>
                  <a:avLst/>
                  <a:gdLst>
                    <a:gd name="connsiteX0" fmla="*/ 590576 w 592550"/>
                    <a:gd name="connsiteY0" fmla="*/ 674992 h 675028"/>
                    <a:gd name="connsiteX1" fmla="*/ 0 w 592550"/>
                    <a:gd name="connsiteY1" fmla="*/ 674992 h 675028"/>
                    <a:gd name="connsiteX2" fmla="*/ 0 w 592550"/>
                    <a:gd name="connsiteY2" fmla="*/ 579699 h 675028"/>
                    <a:gd name="connsiteX3" fmla="*/ 18380 w 592550"/>
                    <a:gd name="connsiteY3" fmla="*/ 479414 h 675028"/>
                    <a:gd name="connsiteX4" fmla="*/ 78906 w 592550"/>
                    <a:gd name="connsiteY4" fmla="*/ 408428 h 675028"/>
                    <a:gd name="connsiteX5" fmla="*/ 190552 w 592550"/>
                    <a:gd name="connsiteY5" fmla="*/ 355324 h 675028"/>
                    <a:gd name="connsiteX6" fmla="*/ 361289 w 592550"/>
                    <a:gd name="connsiteY6" fmla="*/ 299741 h 675028"/>
                    <a:gd name="connsiteX7" fmla="*/ 409430 w 592550"/>
                    <a:gd name="connsiteY7" fmla="*/ 277911 h 675028"/>
                    <a:gd name="connsiteX8" fmla="*/ 434738 w 592550"/>
                    <a:gd name="connsiteY8" fmla="*/ 252095 h 675028"/>
                    <a:gd name="connsiteX9" fmla="*/ 442672 w 592550"/>
                    <a:gd name="connsiteY9" fmla="*/ 215363 h 675028"/>
                    <a:gd name="connsiteX10" fmla="*/ 431256 w 592550"/>
                    <a:gd name="connsiteY10" fmla="*/ 172671 h 675028"/>
                    <a:gd name="connsiteX11" fmla="*/ 390080 w 592550"/>
                    <a:gd name="connsiteY11" fmla="*/ 145382 h 675028"/>
                    <a:gd name="connsiteX12" fmla="*/ 305717 w 592550"/>
                    <a:gd name="connsiteY12" fmla="*/ 135939 h 675028"/>
                    <a:gd name="connsiteX13" fmla="*/ 209938 w 592550"/>
                    <a:gd name="connsiteY13" fmla="*/ 148363 h 675028"/>
                    <a:gd name="connsiteX14" fmla="*/ 161295 w 592550"/>
                    <a:gd name="connsiteY14" fmla="*/ 185094 h 675028"/>
                    <a:gd name="connsiteX15" fmla="*/ 146899 w 592550"/>
                    <a:gd name="connsiteY15" fmla="*/ 246170 h 675028"/>
                    <a:gd name="connsiteX16" fmla="*/ 146899 w 592550"/>
                    <a:gd name="connsiteY16" fmla="*/ 259096 h 675028"/>
                    <a:gd name="connsiteX17" fmla="*/ 1005 w 592550"/>
                    <a:gd name="connsiteY17" fmla="*/ 259096 h 675028"/>
                    <a:gd name="connsiteX18" fmla="*/ 1005 w 592550"/>
                    <a:gd name="connsiteY18" fmla="*/ 246170 h 675028"/>
                    <a:gd name="connsiteX19" fmla="*/ 32273 w 592550"/>
                    <a:gd name="connsiteY19" fmla="*/ 125060 h 675028"/>
                    <a:gd name="connsiteX20" fmla="*/ 131534 w 592550"/>
                    <a:gd name="connsiteY20" fmla="*/ 34721 h 675028"/>
                    <a:gd name="connsiteX21" fmla="*/ 310671 w 592550"/>
                    <a:gd name="connsiteY21" fmla="*/ 0 h 675028"/>
                    <a:gd name="connsiteX22" fmla="*/ 472935 w 592550"/>
                    <a:gd name="connsiteY22" fmla="*/ 28294 h 675028"/>
                    <a:gd name="connsiteX23" fmla="*/ 563760 w 592550"/>
                    <a:gd name="connsiteY23" fmla="*/ 105204 h 675028"/>
                    <a:gd name="connsiteX24" fmla="*/ 592551 w 592550"/>
                    <a:gd name="connsiteY24" fmla="*/ 217374 h 675028"/>
                    <a:gd name="connsiteX25" fmla="*/ 568247 w 592550"/>
                    <a:gd name="connsiteY25" fmla="*/ 317156 h 675028"/>
                    <a:gd name="connsiteX26" fmla="*/ 500254 w 592550"/>
                    <a:gd name="connsiteY26" fmla="*/ 383653 h 675028"/>
                    <a:gd name="connsiteX27" fmla="*/ 397044 w 592550"/>
                    <a:gd name="connsiteY27" fmla="*/ 426848 h 675028"/>
                    <a:gd name="connsiteX28" fmla="*/ 252155 w 592550"/>
                    <a:gd name="connsiteY28" fmla="*/ 466560 h 675028"/>
                    <a:gd name="connsiteX29" fmla="*/ 198055 w 592550"/>
                    <a:gd name="connsiteY29" fmla="*/ 486918 h 675028"/>
                    <a:gd name="connsiteX30" fmla="*/ 166787 w 592550"/>
                    <a:gd name="connsiteY30" fmla="*/ 514709 h 675028"/>
                    <a:gd name="connsiteX31" fmla="*/ 156843 w 592550"/>
                    <a:gd name="connsiteY31" fmla="*/ 557904 h 675028"/>
                    <a:gd name="connsiteX32" fmla="*/ 330523 w 592550"/>
                    <a:gd name="connsiteY32" fmla="*/ 541028 h 675028"/>
                    <a:gd name="connsiteX33" fmla="*/ 590576 w 592550"/>
                    <a:gd name="connsiteY33" fmla="*/ 541028 h 675028"/>
                    <a:gd name="connsiteX34" fmla="*/ 590576 w 592550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50" h="675028">
                      <a:moveTo>
                        <a:pt x="590576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2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30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5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5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1005" y="259096"/>
                      </a:lnTo>
                      <a:lnTo>
                        <a:pt x="1005" y="246170"/>
                      </a:lnTo>
                      <a:cubicBezTo>
                        <a:pt x="1005" y="202509"/>
                        <a:pt x="11416" y="162151"/>
                        <a:pt x="32273" y="125060"/>
                      </a:cubicBezTo>
                      <a:cubicBezTo>
                        <a:pt x="53095" y="88005"/>
                        <a:pt x="86194" y="57880"/>
                        <a:pt x="131534" y="34721"/>
                      </a:cubicBezTo>
                      <a:cubicBezTo>
                        <a:pt x="176839" y="11562"/>
                        <a:pt x="236575" y="0"/>
                        <a:pt x="310671" y="0"/>
                      </a:cubicBezTo>
                      <a:cubicBezTo>
                        <a:pt x="377479" y="0"/>
                        <a:pt x="431579" y="9407"/>
                        <a:pt x="472935" y="28294"/>
                      </a:cubicBezTo>
                      <a:cubicBezTo>
                        <a:pt x="514291" y="47144"/>
                        <a:pt x="544554" y="72817"/>
                        <a:pt x="563760" y="105204"/>
                      </a:cubicBezTo>
                      <a:cubicBezTo>
                        <a:pt x="582930" y="137663"/>
                        <a:pt x="592551" y="175041"/>
                        <a:pt x="592551" y="217374"/>
                      </a:cubicBezTo>
                      <a:cubicBezTo>
                        <a:pt x="592551" y="257085"/>
                        <a:pt x="584438" y="290334"/>
                        <a:pt x="568247" y="317156"/>
                      </a:cubicBezTo>
                      <a:cubicBezTo>
                        <a:pt x="552021" y="343977"/>
                        <a:pt x="529368" y="366131"/>
                        <a:pt x="500254" y="383653"/>
                      </a:cubicBezTo>
                      <a:cubicBezTo>
                        <a:pt x="471140" y="401211"/>
                        <a:pt x="436713" y="415609"/>
                        <a:pt x="397044" y="426848"/>
                      </a:cubicBezTo>
                      <a:lnTo>
                        <a:pt x="252155" y="466560"/>
                      </a:lnTo>
                      <a:cubicBezTo>
                        <a:pt x="230329" y="472520"/>
                        <a:pt x="212272" y="479306"/>
                        <a:pt x="198055" y="486918"/>
                      </a:cubicBezTo>
                      <a:cubicBezTo>
                        <a:pt x="183803" y="494530"/>
                        <a:pt x="173393" y="503794"/>
                        <a:pt x="166787" y="514709"/>
                      </a:cubicBezTo>
                      <a:cubicBezTo>
                        <a:pt x="160182" y="525624"/>
                        <a:pt x="156843" y="540023"/>
                        <a:pt x="156843" y="557904"/>
                      </a:cubicBezTo>
                      <a:lnTo>
                        <a:pt x="330523" y="541028"/>
                      </a:lnTo>
                      <a:lnTo>
                        <a:pt x="590576" y="541028"/>
                      </a:lnTo>
                      <a:lnTo>
                        <a:pt x="590576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5" name="Forma Livre 84">
                  <a:extLst>
                    <a:ext uri="{FF2B5EF4-FFF2-40B4-BE49-F238E27FC236}">
                      <a16:creationId xmlns:a16="http://schemas.microsoft.com/office/drawing/2014/main" id="{BFFC9A72-A906-24C1-1880-651BEDCE3F2E}"/>
                    </a:ext>
                  </a:extLst>
                </p:cNvPr>
                <p:cNvSpPr/>
                <p:nvPr/>
              </p:nvSpPr>
              <p:spPr>
                <a:xfrm>
                  <a:off x="4806251" y="6171625"/>
                  <a:ext cx="643132" cy="684938"/>
                </a:xfrm>
                <a:custGeom>
                  <a:avLst/>
                  <a:gdLst>
                    <a:gd name="connsiteX0" fmla="*/ 341437 w 643132"/>
                    <a:gd name="connsiteY0" fmla="*/ 684938 h 684938"/>
                    <a:gd name="connsiteX1" fmla="*/ 144925 w 643132"/>
                    <a:gd name="connsiteY1" fmla="*/ 648710 h 684938"/>
                    <a:gd name="connsiteX2" fmla="*/ 34750 w 643132"/>
                    <a:gd name="connsiteY2" fmla="*/ 537043 h 684938"/>
                    <a:gd name="connsiteX3" fmla="*/ 0 w 643132"/>
                    <a:gd name="connsiteY3" fmla="*/ 343475 h 684938"/>
                    <a:gd name="connsiteX4" fmla="*/ 23334 w 643132"/>
                    <a:gd name="connsiteY4" fmla="*/ 192563 h 684938"/>
                    <a:gd name="connsiteX5" fmla="*/ 89820 w 643132"/>
                    <a:gd name="connsiteY5" fmla="*/ 85348 h 684938"/>
                    <a:gd name="connsiteX6" fmla="*/ 193532 w 643132"/>
                    <a:gd name="connsiteY6" fmla="*/ 21328 h 684938"/>
                    <a:gd name="connsiteX7" fmla="*/ 328513 w 643132"/>
                    <a:gd name="connsiteY7" fmla="*/ 0 h 684938"/>
                    <a:gd name="connsiteX8" fmla="*/ 486325 w 643132"/>
                    <a:gd name="connsiteY8" fmla="*/ 27791 h 684938"/>
                    <a:gd name="connsiteX9" fmla="*/ 590541 w 643132"/>
                    <a:gd name="connsiteY9" fmla="*/ 105204 h 684938"/>
                    <a:gd name="connsiteX10" fmla="*/ 627265 w 643132"/>
                    <a:gd name="connsiteY10" fmla="*/ 223334 h 684938"/>
                    <a:gd name="connsiteX11" fmla="*/ 627265 w 643132"/>
                    <a:gd name="connsiteY11" fmla="*/ 231269 h 684938"/>
                    <a:gd name="connsiteX12" fmla="*/ 461519 w 643132"/>
                    <a:gd name="connsiteY12" fmla="*/ 231269 h 684938"/>
                    <a:gd name="connsiteX13" fmla="*/ 461519 w 643132"/>
                    <a:gd name="connsiteY13" fmla="*/ 223334 h 684938"/>
                    <a:gd name="connsiteX14" fmla="*/ 448129 w 643132"/>
                    <a:gd name="connsiteY14" fmla="*/ 176657 h 684938"/>
                    <a:gd name="connsiteX15" fmla="*/ 405445 w 643132"/>
                    <a:gd name="connsiteY15" fmla="*/ 150840 h 684938"/>
                    <a:gd name="connsiteX16" fmla="*/ 328513 w 643132"/>
                    <a:gd name="connsiteY16" fmla="*/ 142905 h 684938"/>
                    <a:gd name="connsiteX17" fmla="*/ 230257 w 643132"/>
                    <a:gd name="connsiteY17" fmla="*/ 157806 h 684938"/>
                    <a:gd name="connsiteX18" fmla="*/ 176157 w 643132"/>
                    <a:gd name="connsiteY18" fmla="*/ 210910 h 684938"/>
                    <a:gd name="connsiteX19" fmla="*/ 158782 w 643132"/>
                    <a:gd name="connsiteY19" fmla="*/ 317623 h 684938"/>
                    <a:gd name="connsiteX20" fmla="*/ 158782 w 643132"/>
                    <a:gd name="connsiteY20" fmla="*/ 361284 h 684938"/>
                    <a:gd name="connsiteX21" fmla="*/ 169695 w 643132"/>
                    <a:gd name="connsiteY21" fmla="*/ 361284 h 684938"/>
                    <a:gd name="connsiteX22" fmla="*/ 212379 w 643132"/>
                    <a:gd name="connsiteY22" fmla="*/ 312165 h 684938"/>
                    <a:gd name="connsiteX23" fmla="*/ 285326 w 643132"/>
                    <a:gd name="connsiteY23" fmla="*/ 276941 h 684938"/>
                    <a:gd name="connsiteX24" fmla="*/ 388070 w 643132"/>
                    <a:gd name="connsiteY24" fmla="*/ 264015 h 684938"/>
                    <a:gd name="connsiteX25" fmla="*/ 527035 w 643132"/>
                    <a:gd name="connsiteY25" fmla="*/ 286348 h 684938"/>
                    <a:gd name="connsiteX26" fmla="*/ 613373 w 643132"/>
                    <a:gd name="connsiteY26" fmla="*/ 353349 h 684938"/>
                    <a:gd name="connsiteX27" fmla="*/ 643133 w 643132"/>
                    <a:gd name="connsiteY27" fmla="*/ 466524 h 684938"/>
                    <a:gd name="connsiteX28" fmla="*/ 566201 w 643132"/>
                    <a:gd name="connsiteY28" fmla="*/ 625335 h 684938"/>
                    <a:gd name="connsiteX29" fmla="*/ 341401 w 643132"/>
                    <a:gd name="connsiteY29" fmla="*/ 684902 h 684938"/>
                    <a:gd name="connsiteX30" fmla="*/ 333503 w 643132"/>
                    <a:gd name="connsiteY30" fmla="*/ 541998 h 684938"/>
                    <a:gd name="connsiteX31" fmla="*/ 426302 w 643132"/>
                    <a:gd name="connsiteY31" fmla="*/ 532554 h 684938"/>
                    <a:gd name="connsiteX32" fmla="*/ 473438 w 643132"/>
                    <a:gd name="connsiteY32" fmla="*/ 503794 h 684938"/>
                    <a:gd name="connsiteX33" fmla="*/ 487331 w 643132"/>
                    <a:gd name="connsiteY33" fmla="*/ 455644 h 684938"/>
                    <a:gd name="connsiteX34" fmla="*/ 473940 w 643132"/>
                    <a:gd name="connsiteY34" fmla="*/ 404514 h 684938"/>
                    <a:gd name="connsiteX35" fmla="*/ 427307 w 643132"/>
                    <a:gd name="connsiteY35" fmla="*/ 376221 h 684938"/>
                    <a:gd name="connsiteX36" fmla="*/ 334508 w 643132"/>
                    <a:gd name="connsiteY36" fmla="*/ 367280 h 684938"/>
                    <a:gd name="connsiteX37" fmla="*/ 236252 w 643132"/>
                    <a:gd name="connsiteY37" fmla="*/ 376221 h 684938"/>
                    <a:gd name="connsiteX38" fmla="*/ 185634 w 643132"/>
                    <a:gd name="connsiteY38" fmla="*/ 404514 h 684938"/>
                    <a:gd name="connsiteX39" fmla="*/ 170736 w 643132"/>
                    <a:gd name="connsiteY39" fmla="*/ 453634 h 684938"/>
                    <a:gd name="connsiteX40" fmla="*/ 185634 w 643132"/>
                    <a:gd name="connsiteY40" fmla="*/ 502250 h 684938"/>
                    <a:gd name="connsiteX41" fmla="*/ 236252 w 643132"/>
                    <a:gd name="connsiteY41" fmla="*/ 532052 h 684938"/>
                    <a:gd name="connsiteX42" fmla="*/ 333539 w 643132"/>
                    <a:gd name="connsiteY42" fmla="*/ 541962 h 68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3132" h="684938">
                      <a:moveTo>
                        <a:pt x="341437" y="684938"/>
                      </a:moveTo>
                      <a:cubicBezTo>
                        <a:pt x="260699" y="684938"/>
                        <a:pt x="195184" y="672874"/>
                        <a:pt x="144925" y="648710"/>
                      </a:cubicBezTo>
                      <a:cubicBezTo>
                        <a:pt x="94630" y="624545"/>
                        <a:pt x="57905" y="587311"/>
                        <a:pt x="34750" y="537043"/>
                      </a:cubicBezTo>
                      <a:cubicBezTo>
                        <a:pt x="11560" y="486775"/>
                        <a:pt x="0" y="422216"/>
                        <a:pt x="0" y="343475"/>
                      </a:cubicBezTo>
                      <a:cubicBezTo>
                        <a:pt x="0" y="285918"/>
                        <a:pt x="7754" y="235614"/>
                        <a:pt x="23334" y="192563"/>
                      </a:cubicBezTo>
                      <a:cubicBezTo>
                        <a:pt x="38879" y="149548"/>
                        <a:pt x="61064" y="113822"/>
                        <a:pt x="89820" y="85348"/>
                      </a:cubicBezTo>
                      <a:cubicBezTo>
                        <a:pt x="118611" y="56911"/>
                        <a:pt x="153182" y="35547"/>
                        <a:pt x="193532" y="21328"/>
                      </a:cubicBezTo>
                      <a:cubicBezTo>
                        <a:pt x="233883" y="7109"/>
                        <a:pt x="278900" y="0"/>
                        <a:pt x="328513" y="0"/>
                      </a:cubicBezTo>
                      <a:cubicBezTo>
                        <a:pt x="388716" y="0"/>
                        <a:pt x="441308" y="9264"/>
                        <a:pt x="486325" y="27791"/>
                      </a:cubicBezTo>
                      <a:cubicBezTo>
                        <a:pt x="531307" y="46319"/>
                        <a:pt x="566057" y="72135"/>
                        <a:pt x="590541" y="105204"/>
                      </a:cubicBezTo>
                      <a:cubicBezTo>
                        <a:pt x="615024" y="138309"/>
                        <a:pt x="627265" y="177698"/>
                        <a:pt x="627265" y="223334"/>
                      </a:cubicBezTo>
                      <a:lnTo>
                        <a:pt x="627265" y="231269"/>
                      </a:lnTo>
                      <a:lnTo>
                        <a:pt x="461519" y="231269"/>
                      </a:lnTo>
                      <a:lnTo>
                        <a:pt x="461519" y="223334"/>
                      </a:lnTo>
                      <a:cubicBezTo>
                        <a:pt x="461519" y="204124"/>
                        <a:pt x="457068" y="188577"/>
                        <a:pt x="448129" y="176657"/>
                      </a:cubicBezTo>
                      <a:cubicBezTo>
                        <a:pt x="439190" y="164736"/>
                        <a:pt x="424974" y="156154"/>
                        <a:pt x="405445" y="150840"/>
                      </a:cubicBezTo>
                      <a:cubicBezTo>
                        <a:pt x="385916" y="145526"/>
                        <a:pt x="360284" y="142905"/>
                        <a:pt x="328513" y="142905"/>
                      </a:cubicBezTo>
                      <a:cubicBezTo>
                        <a:pt x="287480" y="142905"/>
                        <a:pt x="254740" y="147860"/>
                        <a:pt x="230257" y="157806"/>
                      </a:cubicBezTo>
                      <a:cubicBezTo>
                        <a:pt x="205774" y="167716"/>
                        <a:pt x="187717" y="185417"/>
                        <a:pt x="176157" y="210910"/>
                      </a:cubicBezTo>
                      <a:cubicBezTo>
                        <a:pt x="164562" y="236404"/>
                        <a:pt x="158782" y="271950"/>
                        <a:pt x="158782" y="317623"/>
                      </a:cubicBezTo>
                      <a:lnTo>
                        <a:pt x="158782" y="361284"/>
                      </a:lnTo>
                      <a:lnTo>
                        <a:pt x="169695" y="361284"/>
                      </a:lnTo>
                      <a:cubicBezTo>
                        <a:pt x="178957" y="343403"/>
                        <a:pt x="193173" y="327030"/>
                        <a:pt x="212379" y="312165"/>
                      </a:cubicBezTo>
                      <a:cubicBezTo>
                        <a:pt x="231549" y="297264"/>
                        <a:pt x="255889" y="285523"/>
                        <a:pt x="285326" y="276941"/>
                      </a:cubicBezTo>
                      <a:cubicBezTo>
                        <a:pt x="314763" y="268360"/>
                        <a:pt x="349011" y="264015"/>
                        <a:pt x="388070" y="264015"/>
                      </a:cubicBezTo>
                      <a:cubicBezTo>
                        <a:pt x="442995" y="264015"/>
                        <a:pt x="489305" y="271447"/>
                        <a:pt x="527035" y="286348"/>
                      </a:cubicBezTo>
                      <a:cubicBezTo>
                        <a:pt x="564765" y="301249"/>
                        <a:pt x="593520" y="323583"/>
                        <a:pt x="613373" y="353349"/>
                      </a:cubicBezTo>
                      <a:cubicBezTo>
                        <a:pt x="633225" y="383151"/>
                        <a:pt x="643133" y="420852"/>
                        <a:pt x="643133" y="466524"/>
                      </a:cubicBezTo>
                      <a:cubicBezTo>
                        <a:pt x="643133" y="532698"/>
                        <a:pt x="617465" y="585623"/>
                        <a:pt x="566201" y="625335"/>
                      </a:cubicBezTo>
                      <a:cubicBezTo>
                        <a:pt x="514901" y="665047"/>
                        <a:pt x="439980" y="684902"/>
                        <a:pt x="341401" y="684902"/>
                      </a:cubicBezTo>
                      <a:close/>
                      <a:moveTo>
                        <a:pt x="333503" y="541998"/>
                      </a:moveTo>
                      <a:cubicBezTo>
                        <a:pt x="373207" y="541998"/>
                        <a:pt x="404116" y="538874"/>
                        <a:pt x="426302" y="532554"/>
                      </a:cubicBezTo>
                      <a:cubicBezTo>
                        <a:pt x="448452" y="526271"/>
                        <a:pt x="464176" y="516684"/>
                        <a:pt x="473438" y="503794"/>
                      </a:cubicBezTo>
                      <a:cubicBezTo>
                        <a:pt x="482700" y="490868"/>
                        <a:pt x="487331" y="474854"/>
                        <a:pt x="487331" y="455644"/>
                      </a:cubicBezTo>
                      <a:cubicBezTo>
                        <a:pt x="487331" y="434460"/>
                        <a:pt x="482879" y="417404"/>
                        <a:pt x="473940" y="404514"/>
                      </a:cubicBezTo>
                      <a:cubicBezTo>
                        <a:pt x="465001" y="391588"/>
                        <a:pt x="449457" y="382181"/>
                        <a:pt x="427307" y="376221"/>
                      </a:cubicBezTo>
                      <a:cubicBezTo>
                        <a:pt x="405122" y="370260"/>
                        <a:pt x="374212" y="367280"/>
                        <a:pt x="334508" y="367280"/>
                      </a:cubicBezTo>
                      <a:cubicBezTo>
                        <a:pt x="292829" y="367280"/>
                        <a:pt x="260053" y="370260"/>
                        <a:pt x="236252" y="376221"/>
                      </a:cubicBezTo>
                      <a:cubicBezTo>
                        <a:pt x="212415" y="382181"/>
                        <a:pt x="195543" y="391588"/>
                        <a:pt x="185634" y="404514"/>
                      </a:cubicBezTo>
                      <a:cubicBezTo>
                        <a:pt x="175726" y="417404"/>
                        <a:pt x="170736" y="433778"/>
                        <a:pt x="170736" y="453634"/>
                      </a:cubicBezTo>
                      <a:cubicBezTo>
                        <a:pt x="170736" y="473489"/>
                        <a:pt x="175690" y="489037"/>
                        <a:pt x="185634" y="502250"/>
                      </a:cubicBezTo>
                      <a:cubicBezTo>
                        <a:pt x="195579" y="515499"/>
                        <a:pt x="212451" y="525445"/>
                        <a:pt x="236252" y="532052"/>
                      </a:cubicBezTo>
                      <a:cubicBezTo>
                        <a:pt x="260089" y="538658"/>
                        <a:pt x="292470" y="541962"/>
                        <a:pt x="333539" y="541962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5" name="Gráfico 11">
                <a:extLst>
                  <a:ext uri="{FF2B5EF4-FFF2-40B4-BE49-F238E27FC236}">
                    <a16:creationId xmlns:a16="http://schemas.microsoft.com/office/drawing/2014/main" id="{7E7D39EC-7509-9593-9F49-C2462654EEAD}"/>
                  </a:ext>
                </a:extLst>
              </p:cNvPr>
              <p:cNvGrpSpPr/>
              <p:nvPr/>
            </p:nvGrpSpPr>
            <p:grpSpPr>
              <a:xfrm>
                <a:off x="4388902" y="3920905"/>
                <a:ext cx="757911" cy="106158"/>
                <a:chOff x="5692924" y="6100999"/>
                <a:chExt cx="2436078" cy="341212"/>
              </a:xfrm>
              <a:solidFill>
                <a:srgbClr val="006C39"/>
              </a:solidFill>
            </p:grpSpPr>
            <p:sp>
              <p:nvSpPr>
                <p:cNvPr id="73" name="Forma Livre 72">
                  <a:extLst>
                    <a:ext uri="{FF2B5EF4-FFF2-40B4-BE49-F238E27FC236}">
                      <a16:creationId xmlns:a16="http://schemas.microsoft.com/office/drawing/2014/main" id="{8A4A7544-376F-92EE-B654-FF134D34330F}"/>
                    </a:ext>
                  </a:extLst>
                </p:cNvPr>
                <p:cNvSpPr/>
                <p:nvPr/>
              </p:nvSpPr>
              <p:spPr>
                <a:xfrm>
                  <a:off x="5692924" y="6172200"/>
                  <a:ext cx="217512" cy="269903"/>
                </a:xfrm>
                <a:custGeom>
                  <a:avLst/>
                  <a:gdLst>
                    <a:gd name="connsiteX0" fmla="*/ 140473 w 217512"/>
                    <a:gd name="connsiteY0" fmla="*/ 127537 h 269903"/>
                    <a:gd name="connsiteX1" fmla="*/ 85296 w 217512"/>
                    <a:gd name="connsiteY1" fmla="*/ 116586 h 269903"/>
                    <a:gd name="connsiteX2" fmla="*/ 29366 w 217512"/>
                    <a:gd name="connsiteY2" fmla="*/ 69621 h 269903"/>
                    <a:gd name="connsiteX3" fmla="*/ 104861 w 217512"/>
                    <a:gd name="connsiteY3" fmla="*/ 26175 h 269903"/>
                    <a:gd name="connsiteX4" fmla="*/ 185455 w 217512"/>
                    <a:gd name="connsiteY4" fmla="*/ 84486 h 269903"/>
                    <a:gd name="connsiteX5" fmla="*/ 185455 w 217512"/>
                    <a:gd name="connsiteY5" fmla="*/ 89190 h 269903"/>
                    <a:gd name="connsiteX6" fmla="*/ 213636 w 217512"/>
                    <a:gd name="connsiteY6" fmla="*/ 89190 h 269903"/>
                    <a:gd name="connsiteX7" fmla="*/ 213636 w 217512"/>
                    <a:gd name="connsiteY7" fmla="*/ 86856 h 269903"/>
                    <a:gd name="connsiteX8" fmla="*/ 106836 w 217512"/>
                    <a:gd name="connsiteY8" fmla="*/ 0 h 269903"/>
                    <a:gd name="connsiteX9" fmla="*/ 1221 w 217512"/>
                    <a:gd name="connsiteY9" fmla="*/ 71596 h 269903"/>
                    <a:gd name="connsiteX10" fmla="*/ 77901 w 217512"/>
                    <a:gd name="connsiteY10" fmla="*/ 141253 h 269903"/>
                    <a:gd name="connsiteX11" fmla="*/ 133437 w 217512"/>
                    <a:gd name="connsiteY11" fmla="*/ 151810 h 269903"/>
                    <a:gd name="connsiteX12" fmla="*/ 189368 w 217512"/>
                    <a:gd name="connsiteY12" fmla="*/ 199528 h 269903"/>
                    <a:gd name="connsiteX13" fmla="*/ 113082 w 217512"/>
                    <a:gd name="connsiteY13" fmla="*/ 243728 h 269903"/>
                    <a:gd name="connsiteX14" fmla="*/ 28181 w 217512"/>
                    <a:gd name="connsiteY14" fmla="*/ 185812 h 269903"/>
                    <a:gd name="connsiteX15" fmla="*/ 28181 w 217512"/>
                    <a:gd name="connsiteY15" fmla="*/ 180714 h 269903"/>
                    <a:gd name="connsiteX16" fmla="*/ 0 w 217512"/>
                    <a:gd name="connsiteY16" fmla="*/ 180714 h 269903"/>
                    <a:gd name="connsiteX17" fmla="*/ 0 w 217512"/>
                    <a:gd name="connsiteY17" fmla="*/ 183047 h 269903"/>
                    <a:gd name="connsiteX18" fmla="*/ 113047 w 217512"/>
                    <a:gd name="connsiteY18" fmla="*/ 269904 h 269903"/>
                    <a:gd name="connsiteX19" fmla="*/ 217513 w 217512"/>
                    <a:gd name="connsiteY19" fmla="*/ 197123 h 269903"/>
                    <a:gd name="connsiteX20" fmla="*/ 140438 w 217512"/>
                    <a:gd name="connsiteY20" fmla="*/ 127465 h 26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7512" h="269903">
                      <a:moveTo>
                        <a:pt x="140473" y="127537"/>
                      </a:moveTo>
                      <a:lnTo>
                        <a:pt x="85296" y="116586"/>
                      </a:lnTo>
                      <a:cubicBezTo>
                        <a:pt x="46561" y="108364"/>
                        <a:pt x="29366" y="99387"/>
                        <a:pt x="29366" y="69621"/>
                      </a:cubicBezTo>
                      <a:cubicBezTo>
                        <a:pt x="29366" y="39855"/>
                        <a:pt x="52844" y="26175"/>
                        <a:pt x="104861" y="26175"/>
                      </a:cubicBezTo>
                      <a:cubicBezTo>
                        <a:pt x="161977" y="26175"/>
                        <a:pt x="185455" y="46534"/>
                        <a:pt x="185455" y="84486"/>
                      </a:cubicBezTo>
                      <a:lnTo>
                        <a:pt x="185455" y="89190"/>
                      </a:lnTo>
                      <a:lnTo>
                        <a:pt x="213636" y="89190"/>
                      </a:lnTo>
                      <a:lnTo>
                        <a:pt x="213636" y="86856"/>
                      </a:lnTo>
                      <a:cubicBezTo>
                        <a:pt x="213636" y="39137"/>
                        <a:pt x="180788" y="0"/>
                        <a:pt x="106836" y="0"/>
                      </a:cubicBezTo>
                      <a:cubicBezTo>
                        <a:pt x="32884" y="0"/>
                        <a:pt x="1221" y="35978"/>
                        <a:pt x="1221" y="71596"/>
                      </a:cubicBezTo>
                      <a:cubicBezTo>
                        <a:pt x="1221" y="115006"/>
                        <a:pt x="35253" y="133031"/>
                        <a:pt x="77901" y="141253"/>
                      </a:cubicBezTo>
                      <a:lnTo>
                        <a:pt x="133437" y="151810"/>
                      </a:lnTo>
                      <a:cubicBezTo>
                        <a:pt x="171777" y="159637"/>
                        <a:pt x="189368" y="170193"/>
                        <a:pt x="189368" y="199528"/>
                      </a:cubicBezTo>
                      <a:cubicBezTo>
                        <a:pt x="189368" y="228863"/>
                        <a:pt x="165495" y="243728"/>
                        <a:pt x="113082" y="243728"/>
                      </a:cubicBezTo>
                      <a:cubicBezTo>
                        <a:pt x="51659" y="243728"/>
                        <a:pt x="28181" y="223370"/>
                        <a:pt x="28181" y="185812"/>
                      </a:cubicBezTo>
                      <a:lnTo>
                        <a:pt x="28181" y="180714"/>
                      </a:lnTo>
                      <a:lnTo>
                        <a:pt x="0" y="180714"/>
                      </a:lnTo>
                      <a:lnTo>
                        <a:pt x="0" y="183047"/>
                      </a:lnTo>
                      <a:cubicBezTo>
                        <a:pt x="0" y="233136"/>
                        <a:pt x="35971" y="269904"/>
                        <a:pt x="113047" y="269904"/>
                      </a:cubicBezTo>
                      <a:cubicBezTo>
                        <a:pt x="185814" y="269904"/>
                        <a:pt x="217513" y="234680"/>
                        <a:pt x="217513" y="197123"/>
                      </a:cubicBezTo>
                      <a:cubicBezTo>
                        <a:pt x="217513" y="156441"/>
                        <a:pt x="187393" y="136478"/>
                        <a:pt x="140438" y="127465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" name="Forma Livre 73">
                  <a:extLst>
                    <a:ext uri="{FF2B5EF4-FFF2-40B4-BE49-F238E27FC236}">
                      <a16:creationId xmlns:a16="http://schemas.microsoft.com/office/drawing/2014/main" id="{517B23FA-DB8D-ACA8-1C3B-74D11998F929}"/>
                    </a:ext>
                  </a:extLst>
                </p:cNvPr>
                <p:cNvSpPr/>
                <p:nvPr/>
              </p:nvSpPr>
              <p:spPr>
                <a:xfrm>
                  <a:off x="595624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40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3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4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40" y="160032"/>
                      </a:moveTo>
                      <a:lnTo>
                        <a:pt x="122021" y="60645"/>
                      </a:lnTo>
                      <a:lnTo>
                        <a:pt x="136093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4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5" name="Forma Livre 74">
                  <a:extLst>
                    <a:ext uri="{FF2B5EF4-FFF2-40B4-BE49-F238E27FC236}">
                      <a16:creationId xmlns:a16="http://schemas.microsoft.com/office/drawing/2014/main" id="{758CAAA1-F1C2-58CC-3773-9816EC7E19F1}"/>
                    </a:ext>
                  </a:extLst>
                </p:cNvPr>
                <p:cNvSpPr/>
                <p:nvPr/>
              </p:nvSpPr>
              <p:spPr>
                <a:xfrm>
                  <a:off x="6037519" y="6100999"/>
                  <a:ext cx="113477" cy="45779"/>
                </a:xfrm>
                <a:custGeom>
                  <a:avLst/>
                  <a:gdLst>
                    <a:gd name="connsiteX0" fmla="*/ 19637 w 113477"/>
                    <a:gd name="connsiteY0" fmla="*/ 34039 h 45779"/>
                    <a:gd name="connsiteX1" fmla="*/ 30981 w 113477"/>
                    <a:gd name="connsiteY1" fmla="*/ 19963 h 45779"/>
                    <a:gd name="connsiteX2" fmla="*/ 48966 w 113477"/>
                    <a:gd name="connsiteY2" fmla="*/ 28186 h 45779"/>
                    <a:gd name="connsiteX3" fmla="*/ 58731 w 113477"/>
                    <a:gd name="connsiteY3" fmla="*/ 34039 h 45779"/>
                    <a:gd name="connsiteX4" fmla="*/ 87666 w 113477"/>
                    <a:gd name="connsiteY4" fmla="*/ 45780 h 45779"/>
                    <a:gd name="connsiteX5" fmla="*/ 113477 w 113477"/>
                    <a:gd name="connsiteY5" fmla="*/ 14470 h 45779"/>
                    <a:gd name="connsiteX6" fmla="*/ 113477 w 113477"/>
                    <a:gd name="connsiteY6" fmla="*/ 790 h 45779"/>
                    <a:gd name="connsiteX7" fmla="*/ 94307 w 113477"/>
                    <a:gd name="connsiteY7" fmla="*/ 790 h 45779"/>
                    <a:gd name="connsiteX8" fmla="*/ 94307 w 113477"/>
                    <a:gd name="connsiteY8" fmla="*/ 10556 h 45779"/>
                    <a:gd name="connsiteX9" fmla="*/ 82568 w 113477"/>
                    <a:gd name="connsiteY9" fmla="*/ 25421 h 45779"/>
                    <a:gd name="connsiteX10" fmla="*/ 63793 w 113477"/>
                    <a:gd name="connsiteY10" fmla="*/ 17199 h 45779"/>
                    <a:gd name="connsiteX11" fmla="*/ 55572 w 113477"/>
                    <a:gd name="connsiteY11" fmla="*/ 11346 h 45779"/>
                    <a:gd name="connsiteX12" fmla="*/ 26996 w 113477"/>
                    <a:gd name="connsiteY12" fmla="*/ 0 h 45779"/>
                    <a:gd name="connsiteX13" fmla="*/ 0 w 113477"/>
                    <a:gd name="connsiteY13" fmla="*/ 30915 h 45779"/>
                    <a:gd name="connsiteX14" fmla="*/ 0 w 113477"/>
                    <a:gd name="connsiteY14" fmla="*/ 44595 h 45779"/>
                    <a:gd name="connsiteX15" fmla="*/ 19565 w 113477"/>
                    <a:gd name="connsiteY15" fmla="*/ 44595 h 45779"/>
                    <a:gd name="connsiteX16" fmla="*/ 19565 w 113477"/>
                    <a:gd name="connsiteY16" fmla="*/ 34039 h 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3477" h="45779">
                      <a:moveTo>
                        <a:pt x="19637" y="34039"/>
                      </a:moveTo>
                      <a:cubicBezTo>
                        <a:pt x="19637" y="23482"/>
                        <a:pt x="23945" y="19963"/>
                        <a:pt x="30981" y="19963"/>
                      </a:cubicBezTo>
                      <a:cubicBezTo>
                        <a:pt x="37622" y="19963"/>
                        <a:pt x="43115" y="23482"/>
                        <a:pt x="48966" y="28186"/>
                      </a:cubicBezTo>
                      <a:lnTo>
                        <a:pt x="58731" y="34039"/>
                      </a:lnTo>
                      <a:cubicBezTo>
                        <a:pt x="66952" y="40286"/>
                        <a:pt x="75568" y="45780"/>
                        <a:pt x="87666" y="45780"/>
                      </a:cubicBezTo>
                      <a:cubicBezTo>
                        <a:pt x="104861" y="45780"/>
                        <a:pt x="113477" y="32853"/>
                        <a:pt x="113477" y="14470"/>
                      </a:cubicBezTo>
                      <a:lnTo>
                        <a:pt x="113477" y="790"/>
                      </a:lnTo>
                      <a:lnTo>
                        <a:pt x="94307" y="790"/>
                      </a:lnTo>
                      <a:lnTo>
                        <a:pt x="94307" y="10556"/>
                      </a:lnTo>
                      <a:cubicBezTo>
                        <a:pt x="94307" y="22297"/>
                        <a:pt x="88420" y="25421"/>
                        <a:pt x="82568" y="25421"/>
                      </a:cubicBezTo>
                      <a:cubicBezTo>
                        <a:pt x="75532" y="25421"/>
                        <a:pt x="70039" y="21902"/>
                        <a:pt x="63793" y="17199"/>
                      </a:cubicBezTo>
                      <a:lnTo>
                        <a:pt x="55572" y="11346"/>
                      </a:lnTo>
                      <a:cubicBezTo>
                        <a:pt x="46561" y="5098"/>
                        <a:pt x="37981" y="0"/>
                        <a:pt x="26996" y="0"/>
                      </a:cubicBezTo>
                      <a:cubicBezTo>
                        <a:pt x="6641" y="0"/>
                        <a:pt x="0" y="13680"/>
                        <a:pt x="0" y="30915"/>
                      </a:cubicBezTo>
                      <a:lnTo>
                        <a:pt x="0" y="44595"/>
                      </a:lnTo>
                      <a:lnTo>
                        <a:pt x="19565" y="44595"/>
                      </a:lnTo>
                      <a:lnTo>
                        <a:pt x="19565" y="3403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 75">
                  <a:extLst>
                    <a:ext uri="{FF2B5EF4-FFF2-40B4-BE49-F238E27FC236}">
                      <a16:creationId xmlns:a16="http://schemas.microsoft.com/office/drawing/2014/main" id="{0CC909F5-E453-724B-A204-FE285E331EC2}"/>
                    </a:ext>
                  </a:extLst>
                </p:cNvPr>
                <p:cNvSpPr/>
                <p:nvPr/>
              </p:nvSpPr>
              <p:spPr>
                <a:xfrm>
                  <a:off x="6279372" y="6172200"/>
                  <a:ext cx="265222" cy="270011"/>
                </a:xfrm>
                <a:custGeom>
                  <a:avLst/>
                  <a:gdLst>
                    <a:gd name="connsiteX0" fmla="*/ 132217 w 265222"/>
                    <a:gd name="connsiteY0" fmla="*/ 0 h 270011"/>
                    <a:gd name="connsiteX1" fmla="*/ 0 w 265222"/>
                    <a:gd name="connsiteY1" fmla="*/ 135006 h 270011"/>
                    <a:gd name="connsiteX2" fmla="*/ 132217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7 w 265222"/>
                    <a:gd name="connsiteY4" fmla="*/ 0 h 270011"/>
                    <a:gd name="connsiteX5" fmla="*/ 132217 w 265222"/>
                    <a:gd name="connsiteY5" fmla="*/ 242974 h 270011"/>
                    <a:gd name="connsiteX6" fmla="*/ 29330 w 265222"/>
                    <a:gd name="connsiteY6" fmla="*/ 135006 h 270011"/>
                    <a:gd name="connsiteX7" fmla="*/ 132217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7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7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7" y="270011"/>
                      </a:cubicBezTo>
                      <a:cubicBezTo>
                        <a:pt x="210046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6" y="0"/>
                        <a:pt x="132217" y="0"/>
                      </a:cubicBezTo>
                      <a:close/>
                      <a:moveTo>
                        <a:pt x="132217" y="242974"/>
                      </a:moveTo>
                      <a:cubicBezTo>
                        <a:pt x="66090" y="242974"/>
                        <a:pt x="29330" y="206207"/>
                        <a:pt x="29330" y="135006"/>
                      </a:cubicBezTo>
                      <a:cubicBezTo>
                        <a:pt x="29330" y="63805"/>
                        <a:pt x="66090" y="27001"/>
                        <a:pt x="132217" y="27001"/>
                      </a:cubicBezTo>
                      <a:cubicBezTo>
                        <a:pt x="198342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7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7" name="Forma Livre 76">
                  <a:extLst>
                    <a:ext uri="{FF2B5EF4-FFF2-40B4-BE49-F238E27FC236}">
                      <a16:creationId xmlns:a16="http://schemas.microsoft.com/office/drawing/2014/main" id="{B3D0F6A4-0359-47BA-BA91-4476BA6E3714}"/>
                    </a:ext>
                  </a:extLst>
                </p:cNvPr>
                <p:cNvSpPr/>
                <p:nvPr/>
              </p:nvSpPr>
              <p:spPr>
                <a:xfrm>
                  <a:off x="6716372" y="6176077"/>
                  <a:ext cx="217153" cy="262183"/>
                </a:xfrm>
                <a:custGeom>
                  <a:avLst/>
                  <a:gdLst>
                    <a:gd name="connsiteX0" fmla="*/ 120477 w 217153"/>
                    <a:gd name="connsiteY0" fmla="*/ 36 h 262183"/>
                    <a:gd name="connsiteX1" fmla="*/ 0 w 217153"/>
                    <a:gd name="connsiteY1" fmla="*/ 36 h 262183"/>
                    <a:gd name="connsiteX2" fmla="*/ 0 w 217153"/>
                    <a:gd name="connsiteY2" fmla="*/ 262184 h 262183"/>
                    <a:gd name="connsiteX3" fmla="*/ 27786 w 217153"/>
                    <a:gd name="connsiteY3" fmla="*/ 262184 h 262183"/>
                    <a:gd name="connsiteX4" fmla="*/ 27786 w 217153"/>
                    <a:gd name="connsiteY4" fmla="*/ 177267 h 262183"/>
                    <a:gd name="connsiteX5" fmla="*/ 120513 w 217153"/>
                    <a:gd name="connsiteY5" fmla="*/ 177267 h 262183"/>
                    <a:gd name="connsiteX6" fmla="*/ 217154 w 217153"/>
                    <a:gd name="connsiteY6" fmla="*/ 88436 h 262183"/>
                    <a:gd name="connsiteX7" fmla="*/ 120513 w 217153"/>
                    <a:gd name="connsiteY7" fmla="*/ 0 h 262183"/>
                    <a:gd name="connsiteX8" fmla="*/ 118108 w 217153"/>
                    <a:gd name="connsiteY8" fmla="*/ 151846 h 262183"/>
                    <a:gd name="connsiteX9" fmla="*/ 27750 w 217153"/>
                    <a:gd name="connsiteY9" fmla="*/ 151846 h 262183"/>
                    <a:gd name="connsiteX10" fmla="*/ 27750 w 217153"/>
                    <a:gd name="connsiteY10" fmla="*/ 25457 h 262183"/>
                    <a:gd name="connsiteX11" fmla="*/ 118108 w 217153"/>
                    <a:gd name="connsiteY11" fmla="*/ 25457 h 262183"/>
                    <a:gd name="connsiteX12" fmla="*/ 188937 w 217153"/>
                    <a:gd name="connsiteY12" fmla="*/ 88436 h 262183"/>
                    <a:gd name="connsiteX13" fmla="*/ 118108 w 217153"/>
                    <a:gd name="connsiteY13" fmla="*/ 151810 h 26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7153" h="262183">
                      <a:moveTo>
                        <a:pt x="120477" y="36"/>
                      </a:moveTo>
                      <a:lnTo>
                        <a:pt x="0" y="36"/>
                      </a:lnTo>
                      <a:lnTo>
                        <a:pt x="0" y="262184"/>
                      </a:lnTo>
                      <a:lnTo>
                        <a:pt x="27786" y="262184"/>
                      </a:lnTo>
                      <a:lnTo>
                        <a:pt x="27786" y="177267"/>
                      </a:lnTo>
                      <a:lnTo>
                        <a:pt x="120513" y="177267"/>
                      </a:lnTo>
                      <a:cubicBezTo>
                        <a:pt x="177234" y="177267"/>
                        <a:pt x="217154" y="144808"/>
                        <a:pt x="217154" y="88436"/>
                      </a:cubicBezTo>
                      <a:cubicBezTo>
                        <a:pt x="217154" y="32064"/>
                        <a:pt x="177234" y="0"/>
                        <a:pt x="120513" y="0"/>
                      </a:cubicBezTo>
                      <a:close/>
                      <a:moveTo>
                        <a:pt x="118108" y="151846"/>
                      </a:moveTo>
                      <a:lnTo>
                        <a:pt x="27750" y="151846"/>
                      </a:lnTo>
                      <a:lnTo>
                        <a:pt x="27750" y="25457"/>
                      </a:lnTo>
                      <a:lnTo>
                        <a:pt x="118108" y="25457"/>
                      </a:lnTo>
                      <a:cubicBezTo>
                        <a:pt x="164274" y="25457"/>
                        <a:pt x="188937" y="44631"/>
                        <a:pt x="188937" y="88436"/>
                      </a:cubicBezTo>
                      <a:cubicBezTo>
                        <a:pt x="188937" y="132241"/>
                        <a:pt x="164274" y="151810"/>
                        <a:pt x="118108" y="151810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8" name="Forma Livre 77">
                  <a:extLst>
                    <a:ext uri="{FF2B5EF4-FFF2-40B4-BE49-F238E27FC236}">
                      <a16:creationId xmlns:a16="http://schemas.microsoft.com/office/drawing/2014/main" id="{3633151F-629F-455C-4769-88383B94E2CE}"/>
                    </a:ext>
                  </a:extLst>
                </p:cNvPr>
                <p:cNvSpPr/>
                <p:nvPr/>
              </p:nvSpPr>
              <p:spPr>
                <a:xfrm>
                  <a:off x="697337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39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4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3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39" y="160032"/>
                      </a:moveTo>
                      <a:lnTo>
                        <a:pt x="122021" y="60645"/>
                      </a:lnTo>
                      <a:lnTo>
                        <a:pt x="136094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3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9" name="Forma Livre 78">
                  <a:extLst>
                    <a:ext uri="{FF2B5EF4-FFF2-40B4-BE49-F238E27FC236}">
                      <a16:creationId xmlns:a16="http://schemas.microsoft.com/office/drawing/2014/main" id="{63E30527-7381-0468-4FBC-4B950FA7C9E3}"/>
                    </a:ext>
                  </a:extLst>
                </p:cNvPr>
                <p:cNvSpPr/>
                <p:nvPr/>
              </p:nvSpPr>
              <p:spPr>
                <a:xfrm>
                  <a:off x="7304327" y="6176113"/>
                  <a:ext cx="236288" cy="266097"/>
                </a:xfrm>
                <a:custGeom>
                  <a:avLst/>
                  <a:gdLst>
                    <a:gd name="connsiteX0" fmla="*/ 208502 w 236288"/>
                    <a:gd name="connsiteY0" fmla="*/ 152599 h 266097"/>
                    <a:gd name="connsiteX1" fmla="*/ 118144 w 236288"/>
                    <a:gd name="connsiteY1" fmla="*/ 238666 h 266097"/>
                    <a:gd name="connsiteX2" fmla="*/ 27786 w 236288"/>
                    <a:gd name="connsiteY2" fmla="*/ 152599 h 266097"/>
                    <a:gd name="connsiteX3" fmla="*/ 27786 w 236288"/>
                    <a:gd name="connsiteY3" fmla="*/ 0 h 266097"/>
                    <a:gd name="connsiteX4" fmla="*/ 0 w 236288"/>
                    <a:gd name="connsiteY4" fmla="*/ 0 h 266097"/>
                    <a:gd name="connsiteX5" fmla="*/ 0 w 236288"/>
                    <a:gd name="connsiteY5" fmla="*/ 153785 h 266097"/>
                    <a:gd name="connsiteX6" fmla="*/ 118144 w 236288"/>
                    <a:gd name="connsiteY6" fmla="*/ 266098 h 266097"/>
                    <a:gd name="connsiteX7" fmla="*/ 236288 w 236288"/>
                    <a:gd name="connsiteY7" fmla="*/ 153785 h 266097"/>
                    <a:gd name="connsiteX8" fmla="*/ 236288 w 236288"/>
                    <a:gd name="connsiteY8" fmla="*/ 0 h 266097"/>
                    <a:gd name="connsiteX9" fmla="*/ 208502 w 236288"/>
                    <a:gd name="connsiteY9" fmla="*/ 0 h 266097"/>
                    <a:gd name="connsiteX10" fmla="*/ 208502 w 236288"/>
                    <a:gd name="connsiteY10" fmla="*/ 152599 h 26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6288" h="266097">
                      <a:moveTo>
                        <a:pt x="208502" y="152599"/>
                      </a:moveTo>
                      <a:cubicBezTo>
                        <a:pt x="208502" y="212455"/>
                        <a:pt x="179173" y="238666"/>
                        <a:pt x="118144" y="238666"/>
                      </a:cubicBezTo>
                      <a:cubicBezTo>
                        <a:pt x="57116" y="238666"/>
                        <a:pt x="27786" y="212455"/>
                        <a:pt x="27786" y="152599"/>
                      </a:cubicBez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153785"/>
                      </a:lnTo>
                      <a:cubicBezTo>
                        <a:pt x="0" y="225775"/>
                        <a:pt x="45377" y="266098"/>
                        <a:pt x="118144" y="266098"/>
                      </a:cubicBezTo>
                      <a:cubicBezTo>
                        <a:pt x="190912" y="266098"/>
                        <a:pt x="236288" y="225811"/>
                        <a:pt x="236288" y="153785"/>
                      </a:cubicBezTo>
                      <a:lnTo>
                        <a:pt x="236288" y="0"/>
                      </a:lnTo>
                      <a:lnTo>
                        <a:pt x="208502" y="0"/>
                      </a:lnTo>
                      <a:lnTo>
                        <a:pt x="208502" y="15259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0" name="Forma Livre 79">
                  <a:extLst>
                    <a:ext uri="{FF2B5EF4-FFF2-40B4-BE49-F238E27FC236}">
                      <a16:creationId xmlns:a16="http://schemas.microsoft.com/office/drawing/2014/main" id="{861F676A-CD14-1DAC-1DC3-34F5D657EC5A}"/>
                    </a:ext>
                  </a:extLst>
                </p:cNvPr>
                <p:cNvSpPr/>
                <p:nvPr/>
              </p:nvSpPr>
              <p:spPr>
                <a:xfrm>
                  <a:off x="7616901" y="6176113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0 h 262147"/>
                    <a:gd name="connsiteX1" fmla="*/ 0 w 194034"/>
                    <a:gd name="connsiteY1" fmla="*/ 0 h 262147"/>
                    <a:gd name="connsiteX2" fmla="*/ 0 w 194034"/>
                    <a:gd name="connsiteY2" fmla="*/ 262148 h 262147"/>
                    <a:gd name="connsiteX3" fmla="*/ 194034 w 194034"/>
                    <a:gd name="connsiteY3" fmla="*/ 262148 h 262147"/>
                    <a:gd name="connsiteX4" fmla="*/ 194034 w 194034"/>
                    <a:gd name="connsiteY4" fmla="*/ 236727 h 262147"/>
                    <a:gd name="connsiteX5" fmla="*/ 27786 w 194034"/>
                    <a:gd name="connsiteY5" fmla="*/ 236727 h 262147"/>
                    <a:gd name="connsiteX6" fmla="*/ 27786 w 194034"/>
                    <a:gd name="connsiteY6" fmla="*/ 0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0"/>
                      </a:move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4" y="262148"/>
                      </a:lnTo>
                      <a:lnTo>
                        <a:pt x="194034" y="236727"/>
                      </a:lnTo>
                      <a:lnTo>
                        <a:pt x="27786" y="236727"/>
                      </a:lnTo>
                      <a:lnTo>
                        <a:pt x="27786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1" name="Forma Livre 80">
                  <a:extLst>
                    <a:ext uri="{FF2B5EF4-FFF2-40B4-BE49-F238E27FC236}">
                      <a16:creationId xmlns:a16="http://schemas.microsoft.com/office/drawing/2014/main" id="{5963FDDB-F66C-4846-8AB4-FF8F967FE734}"/>
                    </a:ext>
                  </a:extLst>
                </p:cNvPr>
                <p:cNvSpPr/>
                <p:nvPr/>
              </p:nvSpPr>
              <p:spPr>
                <a:xfrm>
                  <a:off x="7863780" y="6172200"/>
                  <a:ext cx="265222" cy="270011"/>
                </a:xfrm>
                <a:custGeom>
                  <a:avLst/>
                  <a:gdLst>
                    <a:gd name="connsiteX0" fmla="*/ 132216 w 265222"/>
                    <a:gd name="connsiteY0" fmla="*/ 0 h 270011"/>
                    <a:gd name="connsiteX1" fmla="*/ 0 w 265222"/>
                    <a:gd name="connsiteY1" fmla="*/ 135006 h 270011"/>
                    <a:gd name="connsiteX2" fmla="*/ 132216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6 w 265222"/>
                    <a:gd name="connsiteY4" fmla="*/ 0 h 270011"/>
                    <a:gd name="connsiteX5" fmla="*/ 132216 w 265222"/>
                    <a:gd name="connsiteY5" fmla="*/ 242974 h 270011"/>
                    <a:gd name="connsiteX6" fmla="*/ 29329 w 265222"/>
                    <a:gd name="connsiteY6" fmla="*/ 135006 h 270011"/>
                    <a:gd name="connsiteX7" fmla="*/ 132216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6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6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6" y="270011"/>
                      </a:cubicBezTo>
                      <a:cubicBezTo>
                        <a:pt x="210045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5" y="0"/>
                        <a:pt x="132216" y="0"/>
                      </a:cubicBezTo>
                      <a:close/>
                      <a:moveTo>
                        <a:pt x="132216" y="242974"/>
                      </a:moveTo>
                      <a:cubicBezTo>
                        <a:pt x="66090" y="242974"/>
                        <a:pt x="29329" y="206207"/>
                        <a:pt x="29329" y="135006"/>
                      </a:cubicBezTo>
                      <a:cubicBezTo>
                        <a:pt x="29329" y="63805"/>
                        <a:pt x="66090" y="27001"/>
                        <a:pt x="132216" y="27001"/>
                      </a:cubicBezTo>
                      <a:cubicBezTo>
                        <a:pt x="198343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6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" name="Gráfico 11">
                <a:extLst>
                  <a:ext uri="{FF2B5EF4-FFF2-40B4-BE49-F238E27FC236}">
                    <a16:creationId xmlns:a16="http://schemas.microsoft.com/office/drawing/2014/main" id="{3C4FB1F2-7127-7F98-3968-CFD865F82BB9}"/>
                  </a:ext>
                </a:extLst>
              </p:cNvPr>
              <p:cNvGrpSpPr/>
              <p:nvPr/>
            </p:nvGrpSpPr>
            <p:grpSpPr>
              <a:xfrm>
                <a:off x="4399568" y="4054097"/>
                <a:ext cx="459589" cy="81570"/>
                <a:chOff x="5727207" y="6529103"/>
                <a:chExt cx="1477212" cy="262183"/>
              </a:xfrm>
              <a:solidFill>
                <a:srgbClr val="825E32"/>
              </a:solidFill>
            </p:grpSpPr>
            <p:sp>
              <p:nvSpPr>
                <p:cNvPr id="67" name="Forma Livre 66">
                  <a:extLst>
                    <a:ext uri="{FF2B5EF4-FFF2-40B4-BE49-F238E27FC236}">
                      <a16:creationId xmlns:a16="http://schemas.microsoft.com/office/drawing/2014/main" id="{89D9564D-3FA9-1552-E8A5-F7A399F02D1A}"/>
                    </a:ext>
                  </a:extLst>
                </p:cNvPr>
                <p:cNvSpPr/>
                <p:nvPr/>
              </p:nvSpPr>
              <p:spPr>
                <a:xfrm>
                  <a:off x="5727207" y="6529139"/>
                  <a:ext cx="223759" cy="262147"/>
                </a:xfrm>
                <a:custGeom>
                  <a:avLst/>
                  <a:gdLst>
                    <a:gd name="connsiteX0" fmla="*/ 162766 w 223759"/>
                    <a:gd name="connsiteY0" fmla="*/ 125598 h 262147"/>
                    <a:gd name="connsiteX1" fmla="*/ 162766 w 223759"/>
                    <a:gd name="connsiteY1" fmla="*/ 123264 h 262147"/>
                    <a:gd name="connsiteX2" fmla="*/ 215574 w 223759"/>
                    <a:gd name="connsiteY2" fmla="*/ 64953 h 262147"/>
                    <a:gd name="connsiteX3" fmla="*/ 137709 w 223759"/>
                    <a:gd name="connsiteY3" fmla="*/ 0 h 262147"/>
                    <a:gd name="connsiteX4" fmla="*/ 0 w 223759"/>
                    <a:gd name="connsiteY4" fmla="*/ 0 h 262147"/>
                    <a:gd name="connsiteX5" fmla="*/ 0 w 223759"/>
                    <a:gd name="connsiteY5" fmla="*/ 262148 h 262147"/>
                    <a:gd name="connsiteX6" fmla="*/ 141622 w 223759"/>
                    <a:gd name="connsiteY6" fmla="*/ 262148 h 262147"/>
                    <a:gd name="connsiteX7" fmla="*/ 223759 w 223759"/>
                    <a:gd name="connsiteY7" fmla="*/ 189762 h 262147"/>
                    <a:gd name="connsiteX8" fmla="*/ 162731 w 223759"/>
                    <a:gd name="connsiteY8" fmla="*/ 125598 h 262147"/>
                    <a:gd name="connsiteX9" fmla="*/ 27786 w 223759"/>
                    <a:gd name="connsiteY9" fmla="*/ 25421 h 262147"/>
                    <a:gd name="connsiteX10" fmla="*/ 135375 w 223759"/>
                    <a:gd name="connsiteY10" fmla="*/ 25421 h 262147"/>
                    <a:gd name="connsiteX11" fmla="*/ 187788 w 223759"/>
                    <a:gd name="connsiteY11" fmla="*/ 70016 h 262147"/>
                    <a:gd name="connsiteX12" fmla="*/ 133006 w 223759"/>
                    <a:gd name="connsiteY12" fmla="*/ 114216 h 262147"/>
                    <a:gd name="connsiteX13" fmla="*/ 27786 w 223759"/>
                    <a:gd name="connsiteY13" fmla="*/ 114216 h 262147"/>
                    <a:gd name="connsiteX14" fmla="*/ 27786 w 223759"/>
                    <a:gd name="connsiteY14" fmla="*/ 25385 h 262147"/>
                    <a:gd name="connsiteX15" fmla="*/ 139289 w 223759"/>
                    <a:gd name="connsiteY15" fmla="*/ 236726 h 262147"/>
                    <a:gd name="connsiteX16" fmla="*/ 27786 w 223759"/>
                    <a:gd name="connsiteY16" fmla="*/ 236726 h 262147"/>
                    <a:gd name="connsiteX17" fmla="*/ 27786 w 223759"/>
                    <a:gd name="connsiteY17" fmla="*/ 138129 h 262147"/>
                    <a:gd name="connsiteX18" fmla="*/ 139289 w 223759"/>
                    <a:gd name="connsiteY18" fmla="*/ 138129 h 262147"/>
                    <a:gd name="connsiteX19" fmla="*/ 195614 w 223759"/>
                    <a:gd name="connsiteY19" fmla="*/ 187033 h 262147"/>
                    <a:gd name="connsiteX20" fmla="*/ 139289 w 223759"/>
                    <a:gd name="connsiteY20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3759" h="262147">
                      <a:moveTo>
                        <a:pt x="162766" y="125598"/>
                      </a:moveTo>
                      <a:lnTo>
                        <a:pt x="162766" y="123264"/>
                      </a:lnTo>
                      <a:cubicBezTo>
                        <a:pt x="198737" y="117771"/>
                        <a:pt x="215574" y="95078"/>
                        <a:pt x="215574" y="64953"/>
                      </a:cubicBezTo>
                      <a:cubicBezTo>
                        <a:pt x="215574" y="23482"/>
                        <a:pt x="184665" y="0"/>
                        <a:pt x="137709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41622" y="262148"/>
                      </a:lnTo>
                      <a:cubicBezTo>
                        <a:pt x="191701" y="262148"/>
                        <a:pt x="223759" y="235147"/>
                        <a:pt x="223759" y="189762"/>
                      </a:cubicBezTo>
                      <a:cubicBezTo>
                        <a:pt x="223759" y="156118"/>
                        <a:pt x="203009" y="132241"/>
                        <a:pt x="162731" y="125598"/>
                      </a:cubicBezTo>
                      <a:close/>
                      <a:moveTo>
                        <a:pt x="27786" y="25421"/>
                      </a:moveTo>
                      <a:lnTo>
                        <a:pt x="135375" y="25421"/>
                      </a:lnTo>
                      <a:cubicBezTo>
                        <a:pt x="170988" y="25421"/>
                        <a:pt x="187788" y="39496"/>
                        <a:pt x="187788" y="70016"/>
                      </a:cubicBezTo>
                      <a:cubicBezTo>
                        <a:pt x="187788" y="100536"/>
                        <a:pt x="168618" y="114216"/>
                        <a:pt x="133006" y="114216"/>
                      </a:cubicBezTo>
                      <a:lnTo>
                        <a:pt x="27786" y="114216"/>
                      </a:lnTo>
                      <a:lnTo>
                        <a:pt x="27786" y="25385"/>
                      </a:lnTo>
                      <a:close/>
                      <a:moveTo>
                        <a:pt x="139289" y="236726"/>
                      </a:moveTo>
                      <a:lnTo>
                        <a:pt x="27786" y="236726"/>
                      </a:lnTo>
                      <a:lnTo>
                        <a:pt x="27786" y="138129"/>
                      </a:lnTo>
                      <a:lnTo>
                        <a:pt x="139289" y="138129"/>
                      </a:lnTo>
                      <a:cubicBezTo>
                        <a:pt x="175654" y="138129"/>
                        <a:pt x="195614" y="153389"/>
                        <a:pt x="195614" y="187033"/>
                      </a:cubicBezTo>
                      <a:cubicBezTo>
                        <a:pt x="195614" y="220677"/>
                        <a:pt x="176444" y="236726"/>
                        <a:pt x="139289" y="236726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8" name="Forma Livre 67">
                  <a:extLst>
                    <a:ext uri="{FF2B5EF4-FFF2-40B4-BE49-F238E27FC236}">
                      <a16:creationId xmlns:a16="http://schemas.microsoft.com/office/drawing/2014/main" id="{5AF4D835-A079-2C6A-817B-AA5F37D71926}"/>
                    </a:ext>
                  </a:extLst>
                </p:cNvPr>
                <p:cNvSpPr/>
                <p:nvPr/>
              </p:nvSpPr>
              <p:spPr>
                <a:xfrm>
                  <a:off x="6015585" y="6529103"/>
                  <a:ext cx="224584" cy="262147"/>
                </a:xfrm>
                <a:custGeom>
                  <a:avLst/>
                  <a:gdLst>
                    <a:gd name="connsiteX0" fmla="*/ 139253 w 224584"/>
                    <a:gd name="connsiteY0" fmla="*/ 150660 h 262147"/>
                    <a:gd name="connsiteX1" fmla="*/ 139253 w 224584"/>
                    <a:gd name="connsiteY1" fmla="*/ 148686 h 262147"/>
                    <a:gd name="connsiteX2" fmla="*/ 220241 w 224584"/>
                    <a:gd name="connsiteY2" fmla="*/ 75905 h 262147"/>
                    <a:gd name="connsiteX3" fmla="*/ 128304 w 224584"/>
                    <a:gd name="connsiteY3" fmla="*/ 0 h 262147"/>
                    <a:gd name="connsiteX4" fmla="*/ 0 w 224584"/>
                    <a:gd name="connsiteY4" fmla="*/ 0 h 262147"/>
                    <a:gd name="connsiteX5" fmla="*/ 0 w 224584"/>
                    <a:gd name="connsiteY5" fmla="*/ 262148 h 262147"/>
                    <a:gd name="connsiteX6" fmla="*/ 27786 w 224584"/>
                    <a:gd name="connsiteY6" fmla="*/ 262148 h 262147"/>
                    <a:gd name="connsiteX7" fmla="*/ 27786 w 224584"/>
                    <a:gd name="connsiteY7" fmla="*/ 154933 h 262147"/>
                    <a:gd name="connsiteX8" fmla="*/ 84112 w 224584"/>
                    <a:gd name="connsiteY8" fmla="*/ 154933 h 262147"/>
                    <a:gd name="connsiteX9" fmla="*/ 145930 w 224584"/>
                    <a:gd name="connsiteY9" fmla="*/ 186243 h 262147"/>
                    <a:gd name="connsiteX10" fmla="*/ 192491 w 224584"/>
                    <a:gd name="connsiteY10" fmla="*/ 262148 h 262147"/>
                    <a:gd name="connsiteX11" fmla="*/ 224585 w 224584"/>
                    <a:gd name="connsiteY11" fmla="*/ 262148 h 262147"/>
                    <a:gd name="connsiteX12" fmla="*/ 175295 w 224584"/>
                    <a:gd name="connsiteY12" fmla="*/ 181934 h 262147"/>
                    <a:gd name="connsiteX13" fmla="*/ 139324 w 224584"/>
                    <a:gd name="connsiteY13" fmla="*/ 150624 h 262147"/>
                    <a:gd name="connsiteX14" fmla="*/ 127909 w 224584"/>
                    <a:gd name="connsiteY14" fmla="*/ 132672 h 262147"/>
                    <a:gd name="connsiteX15" fmla="*/ 27750 w 224584"/>
                    <a:gd name="connsiteY15" fmla="*/ 132672 h 262147"/>
                    <a:gd name="connsiteX16" fmla="*/ 27750 w 224584"/>
                    <a:gd name="connsiteY16" fmla="*/ 25457 h 262147"/>
                    <a:gd name="connsiteX17" fmla="*/ 127909 w 224584"/>
                    <a:gd name="connsiteY17" fmla="*/ 25457 h 262147"/>
                    <a:gd name="connsiteX18" fmla="*/ 191271 w 224584"/>
                    <a:gd name="connsiteY18" fmla="*/ 79065 h 262147"/>
                    <a:gd name="connsiteX19" fmla="*/ 127909 w 224584"/>
                    <a:gd name="connsiteY19" fmla="*/ 13267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584" h="262147">
                      <a:moveTo>
                        <a:pt x="139253" y="150660"/>
                      </a:moveTo>
                      <a:lnTo>
                        <a:pt x="139253" y="148686"/>
                      </a:lnTo>
                      <a:cubicBezTo>
                        <a:pt x="187753" y="147501"/>
                        <a:pt x="220241" y="120105"/>
                        <a:pt x="220241" y="75905"/>
                      </a:cubicBezTo>
                      <a:cubicBezTo>
                        <a:pt x="220241" y="27791"/>
                        <a:pt x="183086" y="0"/>
                        <a:pt x="128304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27786" y="262148"/>
                      </a:lnTo>
                      <a:lnTo>
                        <a:pt x="27786" y="154933"/>
                      </a:lnTo>
                      <a:lnTo>
                        <a:pt x="84112" y="154933"/>
                      </a:lnTo>
                      <a:cubicBezTo>
                        <a:pt x="118934" y="154933"/>
                        <a:pt x="132611" y="164341"/>
                        <a:pt x="145930" y="186243"/>
                      </a:cubicBezTo>
                      <a:lnTo>
                        <a:pt x="192491" y="262148"/>
                      </a:lnTo>
                      <a:lnTo>
                        <a:pt x="224585" y="262148"/>
                      </a:lnTo>
                      <a:lnTo>
                        <a:pt x="175295" y="181934"/>
                      </a:lnTo>
                      <a:cubicBezTo>
                        <a:pt x="166285" y="166674"/>
                        <a:pt x="156520" y="155328"/>
                        <a:pt x="139324" y="150624"/>
                      </a:cubicBezTo>
                      <a:close/>
                      <a:moveTo>
                        <a:pt x="127909" y="132672"/>
                      </a:moveTo>
                      <a:lnTo>
                        <a:pt x="27750" y="132672"/>
                      </a:lnTo>
                      <a:lnTo>
                        <a:pt x="27750" y="25457"/>
                      </a:lnTo>
                      <a:lnTo>
                        <a:pt x="127909" y="25457"/>
                      </a:lnTo>
                      <a:cubicBezTo>
                        <a:pt x="169372" y="25457"/>
                        <a:pt x="191271" y="41902"/>
                        <a:pt x="191271" y="79065"/>
                      </a:cubicBezTo>
                      <a:cubicBezTo>
                        <a:pt x="191271" y="116227"/>
                        <a:pt x="169372" y="132672"/>
                        <a:pt x="127909" y="132672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9" name="Forma Livre 68">
                  <a:extLst>
                    <a:ext uri="{FF2B5EF4-FFF2-40B4-BE49-F238E27FC236}">
                      <a16:creationId xmlns:a16="http://schemas.microsoft.com/office/drawing/2014/main" id="{B084012D-EE42-7335-F351-FDD711521BF1}"/>
                    </a:ext>
                  </a:extLst>
                </p:cNvPr>
                <p:cNvSpPr/>
                <p:nvPr/>
              </p:nvSpPr>
              <p:spPr>
                <a:xfrm>
                  <a:off x="6281956" y="6529139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76 w 276207"/>
                    <a:gd name="connsiteY9" fmla="*/ 160032 h 262147"/>
                    <a:gd name="connsiteX10" fmla="*/ 122057 w 276207"/>
                    <a:gd name="connsiteY10" fmla="*/ 60645 h 262147"/>
                    <a:gd name="connsiteX11" fmla="*/ 136129 w 276207"/>
                    <a:gd name="connsiteY11" fmla="*/ 26606 h 262147"/>
                    <a:gd name="connsiteX12" fmla="*/ 138463 w 276207"/>
                    <a:gd name="connsiteY12" fmla="*/ 26606 h 262147"/>
                    <a:gd name="connsiteX13" fmla="*/ 152930 w 276207"/>
                    <a:gd name="connsiteY13" fmla="*/ 60645 h 262147"/>
                    <a:gd name="connsiteX14" fmla="*/ 198307 w 276207"/>
                    <a:gd name="connsiteY14" fmla="*/ 160032 h 262147"/>
                    <a:gd name="connsiteX15" fmla="*/ 77040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76" y="160032"/>
                      </a:moveTo>
                      <a:lnTo>
                        <a:pt x="122057" y="60645"/>
                      </a:lnTo>
                      <a:lnTo>
                        <a:pt x="136129" y="26606"/>
                      </a:lnTo>
                      <a:lnTo>
                        <a:pt x="138463" y="26606"/>
                      </a:lnTo>
                      <a:lnTo>
                        <a:pt x="152930" y="60645"/>
                      </a:lnTo>
                      <a:lnTo>
                        <a:pt x="198307" y="160032"/>
                      </a:lnTo>
                      <a:lnTo>
                        <a:pt x="77040" y="16003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 69">
                  <a:extLst>
                    <a:ext uri="{FF2B5EF4-FFF2-40B4-BE49-F238E27FC236}">
                      <a16:creationId xmlns:a16="http://schemas.microsoft.com/office/drawing/2014/main" id="{23CC89DA-C706-2A6F-9D49-6EEB4B202D7D}"/>
                    </a:ext>
                  </a:extLst>
                </p:cNvPr>
                <p:cNvSpPr/>
                <p:nvPr/>
              </p:nvSpPr>
              <p:spPr>
                <a:xfrm>
                  <a:off x="6605515" y="6529139"/>
                  <a:ext cx="230400" cy="262147"/>
                </a:xfrm>
                <a:custGeom>
                  <a:avLst/>
                  <a:gdLst>
                    <a:gd name="connsiteX0" fmla="*/ 38699 w 230400"/>
                    <a:gd name="connsiteY0" fmla="*/ 234752 h 262147"/>
                    <a:gd name="connsiteX1" fmla="*/ 225698 w 230400"/>
                    <a:gd name="connsiteY1" fmla="*/ 25421 h 262147"/>
                    <a:gd name="connsiteX2" fmla="*/ 225698 w 230400"/>
                    <a:gd name="connsiteY2" fmla="*/ 0 h 262147"/>
                    <a:gd name="connsiteX3" fmla="*/ 6246 w 230400"/>
                    <a:gd name="connsiteY3" fmla="*/ 0 h 262147"/>
                    <a:gd name="connsiteX4" fmla="*/ 6246 w 230400"/>
                    <a:gd name="connsiteY4" fmla="*/ 25421 h 262147"/>
                    <a:gd name="connsiteX5" fmla="*/ 185024 w 230400"/>
                    <a:gd name="connsiteY5" fmla="*/ 25421 h 262147"/>
                    <a:gd name="connsiteX6" fmla="*/ 185024 w 230400"/>
                    <a:gd name="connsiteY6" fmla="*/ 27396 h 262147"/>
                    <a:gd name="connsiteX7" fmla="*/ 0 w 230400"/>
                    <a:gd name="connsiteY7" fmla="*/ 236726 h 262147"/>
                    <a:gd name="connsiteX8" fmla="*/ 0 w 230400"/>
                    <a:gd name="connsiteY8" fmla="*/ 262148 h 262147"/>
                    <a:gd name="connsiteX9" fmla="*/ 230400 w 230400"/>
                    <a:gd name="connsiteY9" fmla="*/ 262148 h 262147"/>
                    <a:gd name="connsiteX10" fmla="*/ 230400 w 230400"/>
                    <a:gd name="connsiteY10" fmla="*/ 236726 h 262147"/>
                    <a:gd name="connsiteX11" fmla="*/ 38699 w 230400"/>
                    <a:gd name="connsiteY11" fmla="*/ 236726 h 262147"/>
                    <a:gd name="connsiteX12" fmla="*/ 38699 w 230400"/>
                    <a:gd name="connsiteY12" fmla="*/ 23475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0400" h="262147">
                      <a:moveTo>
                        <a:pt x="38699" y="234752"/>
                      </a:moveTo>
                      <a:lnTo>
                        <a:pt x="225698" y="25421"/>
                      </a:lnTo>
                      <a:lnTo>
                        <a:pt x="225698" y="0"/>
                      </a:lnTo>
                      <a:lnTo>
                        <a:pt x="6246" y="0"/>
                      </a:lnTo>
                      <a:lnTo>
                        <a:pt x="6246" y="25421"/>
                      </a:lnTo>
                      <a:lnTo>
                        <a:pt x="185024" y="25421"/>
                      </a:lnTo>
                      <a:lnTo>
                        <a:pt x="185024" y="27396"/>
                      </a:lnTo>
                      <a:lnTo>
                        <a:pt x="0" y="236726"/>
                      </a:lnTo>
                      <a:lnTo>
                        <a:pt x="0" y="262148"/>
                      </a:lnTo>
                      <a:lnTo>
                        <a:pt x="230400" y="262148"/>
                      </a:lnTo>
                      <a:lnTo>
                        <a:pt x="230400" y="236726"/>
                      </a:lnTo>
                      <a:lnTo>
                        <a:pt x="38699" y="236726"/>
                      </a:lnTo>
                      <a:lnTo>
                        <a:pt x="38699" y="23475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1" name="Forma Livre 70">
                  <a:extLst>
                    <a:ext uri="{FF2B5EF4-FFF2-40B4-BE49-F238E27FC236}">
                      <a16:creationId xmlns:a16="http://schemas.microsoft.com/office/drawing/2014/main" id="{6207A5CB-B3C5-80DE-924A-144EB7AC3080}"/>
                    </a:ext>
                  </a:extLst>
                </p:cNvPr>
                <p:cNvSpPr/>
                <p:nvPr/>
              </p:nvSpPr>
              <p:spPr>
                <a:xfrm>
                  <a:off x="6904770" y="6529139"/>
                  <a:ext cx="27785" cy="262147"/>
                </a:xfrm>
                <a:custGeom>
                  <a:avLst/>
                  <a:gdLst>
                    <a:gd name="connsiteX0" fmla="*/ 0 w 27785"/>
                    <a:gd name="connsiteY0" fmla="*/ 0 h 262147"/>
                    <a:gd name="connsiteX1" fmla="*/ 27786 w 27785"/>
                    <a:gd name="connsiteY1" fmla="*/ 0 h 262147"/>
                    <a:gd name="connsiteX2" fmla="*/ 27786 w 27785"/>
                    <a:gd name="connsiteY2" fmla="*/ 262148 h 262147"/>
                    <a:gd name="connsiteX3" fmla="*/ 0 w 27785"/>
                    <a:gd name="connsiteY3" fmla="*/ 262148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85" h="262147">
                      <a:moveTo>
                        <a:pt x="0" y="0"/>
                      </a:moveTo>
                      <a:lnTo>
                        <a:pt x="27786" y="0"/>
                      </a:lnTo>
                      <a:lnTo>
                        <a:pt x="27786" y="262148"/>
                      </a:lnTo>
                      <a:lnTo>
                        <a:pt x="0" y="262148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2" name="Forma Livre 71">
                  <a:extLst>
                    <a:ext uri="{FF2B5EF4-FFF2-40B4-BE49-F238E27FC236}">
                      <a16:creationId xmlns:a16="http://schemas.microsoft.com/office/drawing/2014/main" id="{B57AFF53-CD33-97F0-1E1A-035F7A80B5EF}"/>
                    </a:ext>
                  </a:extLst>
                </p:cNvPr>
                <p:cNvSpPr/>
                <p:nvPr/>
              </p:nvSpPr>
              <p:spPr>
                <a:xfrm>
                  <a:off x="7010385" y="6529139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236726 h 262147"/>
                    <a:gd name="connsiteX1" fmla="*/ 27786 w 194034"/>
                    <a:gd name="connsiteY1" fmla="*/ 0 h 262147"/>
                    <a:gd name="connsiteX2" fmla="*/ 0 w 194034"/>
                    <a:gd name="connsiteY2" fmla="*/ 0 h 262147"/>
                    <a:gd name="connsiteX3" fmla="*/ 0 w 194034"/>
                    <a:gd name="connsiteY3" fmla="*/ 262148 h 262147"/>
                    <a:gd name="connsiteX4" fmla="*/ 194035 w 194034"/>
                    <a:gd name="connsiteY4" fmla="*/ 262148 h 262147"/>
                    <a:gd name="connsiteX5" fmla="*/ 194035 w 194034"/>
                    <a:gd name="connsiteY5" fmla="*/ 236726 h 262147"/>
                    <a:gd name="connsiteX6" fmla="*/ 27786 w 194034"/>
                    <a:gd name="connsiteY6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236726"/>
                      </a:move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5" y="262148"/>
                      </a:lnTo>
                      <a:lnTo>
                        <a:pt x="194035" y="236726"/>
                      </a:lnTo>
                      <a:lnTo>
                        <a:pt x="27786" y="236726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0780516F-7F85-7670-27A6-0DAE44FBD38A}"/>
                </a:ext>
              </a:extLst>
            </p:cNvPr>
            <p:cNvGrpSpPr/>
            <p:nvPr/>
          </p:nvGrpSpPr>
          <p:grpSpPr>
            <a:xfrm>
              <a:off x="2642794" y="2048898"/>
              <a:ext cx="2047781" cy="622938"/>
              <a:chOff x="2783731" y="0"/>
              <a:chExt cx="5385370" cy="1638236"/>
            </a:xfrm>
            <a:solidFill>
              <a:srgbClr val="492F20"/>
            </a:solidFill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37FACE03-5790-5CBB-CC91-B708A9942EAA}"/>
                  </a:ext>
                </a:extLst>
              </p:cNvPr>
              <p:cNvSpPr/>
              <p:nvPr/>
            </p:nvSpPr>
            <p:spPr>
              <a:xfrm>
                <a:off x="2783731" y="5996"/>
                <a:ext cx="163340" cy="402539"/>
              </a:xfrm>
              <a:custGeom>
                <a:avLst/>
                <a:gdLst>
                  <a:gd name="connsiteX0" fmla="*/ 98507 w 163340"/>
                  <a:gd name="connsiteY0" fmla="*/ 402539 h 402539"/>
                  <a:gd name="connsiteX1" fmla="*/ 98507 w 163340"/>
                  <a:gd name="connsiteY1" fmla="*/ 96156 h 402539"/>
                  <a:gd name="connsiteX2" fmla="*/ 0 w 163340"/>
                  <a:gd name="connsiteY2" fmla="*/ 96156 h 402539"/>
                  <a:gd name="connsiteX3" fmla="*/ 0 w 163340"/>
                  <a:gd name="connsiteY3" fmla="*/ 49873 h 402539"/>
                  <a:gd name="connsiteX4" fmla="*/ 19206 w 163340"/>
                  <a:gd name="connsiteY4" fmla="*/ 49873 h 402539"/>
                  <a:gd name="connsiteX5" fmla="*/ 106297 w 163340"/>
                  <a:gd name="connsiteY5" fmla="*/ 0 h 402539"/>
                  <a:gd name="connsiteX6" fmla="*/ 163341 w 163340"/>
                  <a:gd name="connsiteY6" fmla="*/ 0 h 402539"/>
                  <a:gd name="connsiteX7" fmla="*/ 163341 w 163340"/>
                  <a:gd name="connsiteY7" fmla="*/ 402539 h 402539"/>
                  <a:gd name="connsiteX8" fmla="*/ 98471 w 163340"/>
                  <a:gd name="connsiteY8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340" h="402539">
                    <a:moveTo>
                      <a:pt x="98507" y="402539"/>
                    </a:moveTo>
                    <a:lnTo>
                      <a:pt x="98507" y="96156"/>
                    </a:lnTo>
                    <a:lnTo>
                      <a:pt x="0" y="96156"/>
                    </a:lnTo>
                    <a:lnTo>
                      <a:pt x="0" y="49873"/>
                    </a:lnTo>
                    <a:lnTo>
                      <a:pt x="19206" y="49873"/>
                    </a:lnTo>
                    <a:cubicBezTo>
                      <a:pt x="63649" y="49873"/>
                      <a:pt x="88886" y="38455"/>
                      <a:pt x="106297" y="0"/>
                    </a:cubicBezTo>
                    <a:lnTo>
                      <a:pt x="163341" y="0"/>
                    </a:lnTo>
                    <a:lnTo>
                      <a:pt x="163341" y="402539"/>
                    </a:lnTo>
                    <a:lnTo>
                      <a:pt x="98471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55D2DC0F-74EE-083E-99EA-144FBBA16D6D}"/>
                  </a:ext>
                </a:extLst>
              </p:cNvPr>
              <p:cNvSpPr/>
              <p:nvPr/>
            </p:nvSpPr>
            <p:spPr>
              <a:xfrm>
                <a:off x="2995177" y="0"/>
                <a:ext cx="386848" cy="414567"/>
              </a:xfrm>
              <a:custGeom>
                <a:avLst/>
                <a:gdLst>
                  <a:gd name="connsiteX0" fmla="*/ 0 w 386848"/>
                  <a:gd name="connsiteY0" fmla="*/ 207284 h 414567"/>
                  <a:gd name="connsiteX1" fmla="*/ 193424 w 386848"/>
                  <a:gd name="connsiteY1" fmla="*/ 0 h 414567"/>
                  <a:gd name="connsiteX2" fmla="*/ 386849 w 386848"/>
                  <a:gd name="connsiteY2" fmla="*/ 207284 h 414567"/>
                  <a:gd name="connsiteX3" fmla="*/ 193424 w 386848"/>
                  <a:gd name="connsiteY3" fmla="*/ 414568 h 414567"/>
                  <a:gd name="connsiteX4" fmla="*/ 0 w 386848"/>
                  <a:gd name="connsiteY4" fmla="*/ 207284 h 414567"/>
                  <a:gd name="connsiteX5" fmla="*/ 317779 w 386848"/>
                  <a:gd name="connsiteY5" fmla="*/ 207284 h 414567"/>
                  <a:gd name="connsiteX6" fmla="*/ 193424 w 386848"/>
                  <a:gd name="connsiteY6" fmla="*/ 62476 h 414567"/>
                  <a:gd name="connsiteX7" fmla="*/ 68496 w 386848"/>
                  <a:gd name="connsiteY7" fmla="*/ 207284 h 414567"/>
                  <a:gd name="connsiteX8" fmla="*/ 193424 w 386848"/>
                  <a:gd name="connsiteY8" fmla="*/ 352092 h 414567"/>
                  <a:gd name="connsiteX9" fmla="*/ 317779 w 386848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848" h="414567">
                    <a:moveTo>
                      <a:pt x="0" y="207284"/>
                    </a:moveTo>
                    <a:cubicBezTo>
                      <a:pt x="0" y="79890"/>
                      <a:pt x="72085" y="0"/>
                      <a:pt x="193424" y="0"/>
                    </a:cubicBezTo>
                    <a:cubicBezTo>
                      <a:pt x="314763" y="0"/>
                      <a:pt x="386849" y="79890"/>
                      <a:pt x="386849" y="207284"/>
                    </a:cubicBezTo>
                    <a:cubicBezTo>
                      <a:pt x="386849" y="334678"/>
                      <a:pt x="314763" y="414568"/>
                      <a:pt x="193424" y="414568"/>
                    </a:cubicBezTo>
                    <a:cubicBezTo>
                      <a:pt x="72085" y="414568"/>
                      <a:pt x="0" y="335252"/>
                      <a:pt x="0" y="207284"/>
                    </a:cubicBezTo>
                    <a:close/>
                    <a:moveTo>
                      <a:pt x="317779" y="207284"/>
                    </a:moveTo>
                    <a:cubicBezTo>
                      <a:pt x="317779" y="106963"/>
                      <a:pt x="279331" y="62476"/>
                      <a:pt x="193424" y="62476"/>
                    </a:cubicBezTo>
                    <a:cubicBezTo>
                      <a:pt x="107518" y="62476"/>
                      <a:pt x="68496" y="106927"/>
                      <a:pt x="68496" y="207284"/>
                    </a:cubicBezTo>
                    <a:cubicBezTo>
                      <a:pt x="68496" y="307641"/>
                      <a:pt x="107554" y="352092"/>
                      <a:pt x="193424" y="352092"/>
                    </a:cubicBezTo>
                    <a:cubicBezTo>
                      <a:pt x="279295" y="352092"/>
                      <a:pt x="317779" y="307641"/>
                      <a:pt x="317779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 20">
                <a:extLst>
                  <a:ext uri="{FF2B5EF4-FFF2-40B4-BE49-F238E27FC236}">
                    <a16:creationId xmlns:a16="http://schemas.microsoft.com/office/drawing/2014/main" id="{BE6625A8-7B53-D158-0E92-D0299BE8ADAF}"/>
                  </a:ext>
                </a:extLst>
              </p:cNvPr>
              <p:cNvSpPr/>
              <p:nvPr/>
            </p:nvSpPr>
            <p:spPr>
              <a:xfrm>
                <a:off x="3403027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A5962C70-C8B2-4A12-AF6B-C31138344FAB}"/>
                  </a:ext>
                </a:extLst>
              </p:cNvPr>
              <p:cNvSpPr/>
              <p:nvPr/>
            </p:nvSpPr>
            <p:spPr>
              <a:xfrm>
                <a:off x="3666777" y="5996"/>
                <a:ext cx="314153" cy="402539"/>
              </a:xfrm>
              <a:custGeom>
                <a:avLst/>
                <a:gdLst>
                  <a:gd name="connsiteX0" fmla="*/ 0 w 314153"/>
                  <a:gd name="connsiteY0" fmla="*/ 402539 h 402539"/>
                  <a:gd name="connsiteX1" fmla="*/ 0 w 314153"/>
                  <a:gd name="connsiteY1" fmla="*/ 0 h 402539"/>
                  <a:gd name="connsiteX2" fmla="*/ 64870 w 314153"/>
                  <a:gd name="connsiteY2" fmla="*/ 0 h 402539"/>
                  <a:gd name="connsiteX3" fmla="*/ 64870 w 314153"/>
                  <a:gd name="connsiteY3" fmla="*/ 195256 h 402539"/>
                  <a:gd name="connsiteX4" fmla="*/ 68460 w 314153"/>
                  <a:gd name="connsiteY4" fmla="*/ 195256 h 402539"/>
                  <a:gd name="connsiteX5" fmla="*/ 191594 w 314153"/>
                  <a:gd name="connsiteY5" fmla="*/ 97915 h 402539"/>
                  <a:gd name="connsiteX6" fmla="*/ 314153 w 314153"/>
                  <a:gd name="connsiteY6" fmla="*/ 224698 h 402539"/>
                  <a:gd name="connsiteX7" fmla="*/ 314153 w 314153"/>
                  <a:gd name="connsiteY7" fmla="*/ 402539 h 402539"/>
                  <a:gd name="connsiteX8" fmla="*/ 249894 w 314153"/>
                  <a:gd name="connsiteY8" fmla="*/ 402539 h 402539"/>
                  <a:gd name="connsiteX9" fmla="*/ 249894 w 314153"/>
                  <a:gd name="connsiteY9" fmla="*/ 240317 h 402539"/>
                  <a:gd name="connsiteX10" fmla="*/ 160972 w 314153"/>
                  <a:gd name="connsiteY10" fmla="*/ 156190 h 402539"/>
                  <a:gd name="connsiteX11" fmla="*/ 64870 w 314153"/>
                  <a:gd name="connsiteY11" fmla="*/ 257732 h 402539"/>
                  <a:gd name="connsiteX12" fmla="*/ 64870 w 314153"/>
                  <a:gd name="connsiteY12" fmla="*/ 402539 h 402539"/>
                  <a:gd name="connsiteX13" fmla="*/ 0 w 314153"/>
                  <a:gd name="connsiteY13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195256"/>
                    </a:lnTo>
                    <a:lnTo>
                      <a:pt x="68460" y="195256"/>
                    </a:lnTo>
                    <a:cubicBezTo>
                      <a:pt x="78655" y="144808"/>
                      <a:pt x="115308" y="97915"/>
                      <a:pt x="191594" y="97915"/>
                    </a:cubicBezTo>
                    <a:cubicBezTo>
                      <a:pt x="273874" y="97915"/>
                      <a:pt x="314153" y="151989"/>
                      <a:pt x="314153" y="224698"/>
                    </a:cubicBezTo>
                    <a:lnTo>
                      <a:pt x="314153" y="402539"/>
                    </a:lnTo>
                    <a:lnTo>
                      <a:pt x="249894" y="402539"/>
                    </a:lnTo>
                    <a:lnTo>
                      <a:pt x="249894" y="240317"/>
                    </a:lnTo>
                    <a:cubicBezTo>
                      <a:pt x="249894" y="180247"/>
                      <a:pt x="222862" y="156190"/>
                      <a:pt x="160972" y="156190"/>
                    </a:cubicBezTo>
                    <a:cubicBezTo>
                      <a:pt x="90071" y="156190"/>
                      <a:pt x="64870" y="194645"/>
                      <a:pt x="64870" y="257732"/>
                    </a:cubicBez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C9D454FE-4594-A1A3-AB6B-48DDB27366FA}"/>
                  </a:ext>
                </a:extLst>
              </p:cNvPr>
              <p:cNvSpPr/>
              <p:nvPr/>
            </p:nvSpPr>
            <p:spPr>
              <a:xfrm>
                <a:off x="4141938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752C21BE-388B-E3AC-8BDE-ECD03191E4D7}"/>
                  </a:ext>
                </a:extLst>
              </p:cNvPr>
              <p:cNvSpPr/>
              <p:nvPr/>
            </p:nvSpPr>
            <p:spPr>
              <a:xfrm>
                <a:off x="4266867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4C022E8D-C297-C6CB-E17C-1AA011B169CA}"/>
                  </a:ext>
                </a:extLst>
              </p:cNvPr>
              <p:cNvSpPr/>
              <p:nvPr/>
            </p:nvSpPr>
            <p:spPr>
              <a:xfrm>
                <a:off x="4609273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D37339EF-8D22-47DC-55F6-F3CACB9F3B1E}"/>
                  </a:ext>
                </a:extLst>
              </p:cNvPr>
              <p:cNvSpPr/>
              <p:nvPr/>
            </p:nvSpPr>
            <p:spPr>
              <a:xfrm>
                <a:off x="4860997" y="103947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8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44 w 316558"/>
                  <a:gd name="connsiteY12" fmla="*/ 133964 h 310620"/>
                  <a:gd name="connsiteX13" fmla="*/ 255279 w 316558"/>
                  <a:gd name="connsiteY13" fmla="*/ 133964 h 310620"/>
                  <a:gd name="connsiteX14" fmla="*/ 255279 w 316558"/>
                  <a:gd name="connsiteY14" fmla="*/ 132780 h 310620"/>
                  <a:gd name="connsiteX15" fmla="*/ 159751 w 316558"/>
                  <a:gd name="connsiteY15" fmla="*/ 51058 h 310620"/>
                  <a:gd name="connsiteX16" fmla="*/ 61244 w 316558"/>
                  <a:gd name="connsiteY16" fmla="*/ 133964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8" y="51058"/>
                      <a:pt x="316558" y="141792"/>
                    </a:cubicBezTo>
                    <a:cubicBezTo>
                      <a:pt x="316558" y="152599"/>
                      <a:pt x="315948" y="161001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44" y="133964"/>
                    </a:moveTo>
                    <a:lnTo>
                      <a:pt x="255279" y="133964"/>
                    </a:lnTo>
                    <a:lnTo>
                      <a:pt x="255279" y="132780"/>
                    </a:lnTo>
                    <a:cubicBezTo>
                      <a:pt x="255279" y="77521"/>
                      <a:pt x="223436" y="51058"/>
                      <a:pt x="159751" y="51058"/>
                    </a:cubicBezTo>
                    <a:cubicBezTo>
                      <a:pt x="96066" y="51058"/>
                      <a:pt x="64834" y="80501"/>
                      <a:pt x="61244" y="13396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617D5474-7FD6-C3C4-AAE6-B14E250D6159}"/>
                  </a:ext>
                </a:extLst>
              </p:cNvPr>
              <p:cNvSpPr/>
              <p:nvPr/>
            </p:nvSpPr>
            <p:spPr>
              <a:xfrm>
                <a:off x="5226235" y="103911"/>
                <a:ext cx="263679" cy="304624"/>
              </a:xfrm>
              <a:custGeom>
                <a:avLst/>
                <a:gdLst>
                  <a:gd name="connsiteX0" fmla="*/ 0 w 263679"/>
                  <a:gd name="connsiteY0" fmla="*/ 304624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4 h 304624"/>
                  <a:gd name="connsiteX13" fmla="*/ 0 w 263679"/>
                  <a:gd name="connsiteY13" fmla="*/ 304624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4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4"/>
                    </a:lnTo>
                    <a:lnTo>
                      <a:pt x="0" y="30462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BEB12934-EDB8-F806-CC07-D1832A61496A}"/>
                  </a:ext>
                </a:extLst>
              </p:cNvPr>
              <p:cNvSpPr/>
              <p:nvPr/>
            </p:nvSpPr>
            <p:spPr>
              <a:xfrm>
                <a:off x="5530767" y="103947"/>
                <a:ext cx="311748" cy="304588"/>
              </a:xfrm>
              <a:custGeom>
                <a:avLst/>
                <a:gdLst>
                  <a:gd name="connsiteX0" fmla="*/ 0 w 311748"/>
                  <a:gd name="connsiteY0" fmla="*/ 304589 h 304588"/>
                  <a:gd name="connsiteX1" fmla="*/ 0 w 311748"/>
                  <a:gd name="connsiteY1" fmla="*/ 5996 h 304588"/>
                  <a:gd name="connsiteX2" fmla="*/ 59449 w 311748"/>
                  <a:gd name="connsiteY2" fmla="*/ 5996 h 304588"/>
                  <a:gd name="connsiteX3" fmla="*/ 59449 w 311748"/>
                  <a:gd name="connsiteY3" fmla="*/ 98525 h 304588"/>
                  <a:gd name="connsiteX4" fmla="*/ 63649 w 311748"/>
                  <a:gd name="connsiteY4" fmla="*/ 98525 h 304588"/>
                  <a:gd name="connsiteX5" fmla="*/ 188004 w 311748"/>
                  <a:gd name="connsiteY5" fmla="*/ 0 h 304588"/>
                  <a:gd name="connsiteX6" fmla="*/ 311748 w 311748"/>
                  <a:gd name="connsiteY6" fmla="*/ 124952 h 304588"/>
                  <a:gd name="connsiteX7" fmla="*/ 311748 w 311748"/>
                  <a:gd name="connsiteY7" fmla="*/ 304589 h 304588"/>
                  <a:gd name="connsiteX8" fmla="*/ 246878 w 311748"/>
                  <a:gd name="connsiteY8" fmla="*/ 304589 h 304588"/>
                  <a:gd name="connsiteX9" fmla="*/ 246878 w 311748"/>
                  <a:gd name="connsiteY9" fmla="*/ 142366 h 304588"/>
                  <a:gd name="connsiteX10" fmla="*/ 159787 w 311748"/>
                  <a:gd name="connsiteY10" fmla="*/ 58239 h 304588"/>
                  <a:gd name="connsiteX11" fmla="*/ 64870 w 311748"/>
                  <a:gd name="connsiteY11" fmla="*/ 156765 h 304588"/>
                  <a:gd name="connsiteX12" fmla="*/ 64870 w 311748"/>
                  <a:gd name="connsiteY12" fmla="*/ 304553 h 304588"/>
                  <a:gd name="connsiteX13" fmla="*/ 0 w 311748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8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6CF7AC97-243D-B957-0DFD-93633F23F9F0}"/>
                  </a:ext>
                </a:extLst>
              </p:cNvPr>
              <p:cNvSpPr/>
              <p:nvPr/>
            </p:nvSpPr>
            <p:spPr>
              <a:xfrm>
                <a:off x="5886994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8 w 295593"/>
                  <a:gd name="connsiteY12" fmla="*/ 304589 h 310584"/>
                  <a:gd name="connsiteX13" fmla="*/ 236108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8" y="304589"/>
                    </a:lnTo>
                    <a:lnTo>
                      <a:pt x="236108" y="230084"/>
                    </a:lnTo>
                    <a:lnTo>
                      <a:pt x="231908" y="230084"/>
                    </a:lnTo>
                    <a:cubicBezTo>
                      <a:pt x="216292" y="280568"/>
                      <a:pt x="168833" y="310585"/>
                      <a:pt x="100948" y="310585"/>
                    </a:cubicBezTo>
                    <a:cubicBezTo>
                      <a:pt x="39094" y="310585"/>
                      <a:pt x="36" y="281752"/>
                      <a:pt x="36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EB291794-FD6B-A828-7CAC-0F6B9C229B64}"/>
                  </a:ext>
                </a:extLst>
              </p:cNvPr>
              <p:cNvSpPr/>
              <p:nvPr/>
            </p:nvSpPr>
            <p:spPr>
              <a:xfrm>
                <a:off x="6213174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366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366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51CBB9EA-4DB8-FD49-67B0-0B2C800BD89A}"/>
                  </a:ext>
                </a:extLst>
              </p:cNvPr>
              <p:cNvSpPr/>
              <p:nvPr/>
            </p:nvSpPr>
            <p:spPr>
              <a:xfrm>
                <a:off x="6476889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6911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11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ADE594EF-0357-99D5-B65D-30B1B4CDBAA1}"/>
                  </a:ext>
                </a:extLst>
              </p:cNvPr>
              <p:cNvSpPr/>
              <p:nvPr/>
            </p:nvSpPr>
            <p:spPr>
              <a:xfrm>
                <a:off x="6588607" y="10394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6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6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526" y="155616"/>
                    </a:moveTo>
                    <a:cubicBezTo>
                      <a:pt x="268526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6"/>
                      <a:pt x="93768" y="252956"/>
                      <a:pt x="165818" y="252956"/>
                    </a:cubicBezTo>
                    <a:cubicBezTo>
                      <a:pt x="237868" y="252956"/>
                      <a:pt x="268526" y="218702"/>
                      <a:pt x="268526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1E9CFFE2-4DB8-A676-757C-FBE30C2D90F2}"/>
                  </a:ext>
                </a:extLst>
              </p:cNvPr>
              <p:cNvSpPr/>
              <p:nvPr/>
            </p:nvSpPr>
            <p:spPr>
              <a:xfrm>
                <a:off x="6967666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ED77B8F7-AC4A-00BF-140E-8930F6E048F5}"/>
                  </a:ext>
                </a:extLst>
              </p:cNvPr>
              <p:cNvSpPr/>
              <p:nvPr/>
            </p:nvSpPr>
            <p:spPr>
              <a:xfrm>
                <a:off x="7323893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2"/>
                      <a:pt x="72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7B84F895-C6D8-81D6-63D9-47AD7050B8BA}"/>
                  </a:ext>
                </a:extLst>
              </p:cNvPr>
              <p:cNvSpPr/>
              <p:nvPr/>
            </p:nvSpPr>
            <p:spPr>
              <a:xfrm>
                <a:off x="7677104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57538173-5E61-2A83-78C5-92A23B815B22}"/>
                  </a:ext>
                </a:extLst>
              </p:cNvPr>
              <p:cNvSpPr/>
              <p:nvPr/>
            </p:nvSpPr>
            <p:spPr>
              <a:xfrm>
                <a:off x="2794537" y="560812"/>
                <a:ext cx="350842" cy="414532"/>
              </a:xfrm>
              <a:custGeom>
                <a:avLst/>
                <a:gdLst>
                  <a:gd name="connsiteX0" fmla="*/ 610 w 350842"/>
                  <a:gd name="connsiteY0" fmla="*/ 276941 h 414532"/>
                  <a:gd name="connsiteX1" fmla="*/ 610 w 350842"/>
                  <a:gd name="connsiteY1" fmla="*/ 273351 h 414532"/>
                  <a:gd name="connsiteX2" fmla="*/ 65480 w 350842"/>
                  <a:gd name="connsiteY2" fmla="*/ 273351 h 414532"/>
                  <a:gd name="connsiteX3" fmla="*/ 65480 w 350842"/>
                  <a:gd name="connsiteY3" fmla="*/ 282973 h 414532"/>
                  <a:gd name="connsiteX4" fmla="*/ 182009 w 350842"/>
                  <a:gd name="connsiteY4" fmla="*/ 355072 h 414532"/>
                  <a:gd name="connsiteX5" fmla="*/ 285936 w 350842"/>
                  <a:gd name="connsiteY5" fmla="*/ 300388 h 414532"/>
                  <a:gd name="connsiteX6" fmla="*/ 214461 w 350842"/>
                  <a:gd name="connsiteY6" fmla="*/ 242723 h 414532"/>
                  <a:gd name="connsiteX7" fmla="*/ 115954 w 350842"/>
                  <a:gd name="connsiteY7" fmla="*/ 226494 h 414532"/>
                  <a:gd name="connsiteX8" fmla="*/ 0 w 350842"/>
                  <a:gd name="connsiteY8" fmla="*/ 117161 h 414532"/>
                  <a:gd name="connsiteX9" fmla="*/ 172998 w 350842"/>
                  <a:gd name="connsiteY9" fmla="*/ 0 h 414532"/>
                  <a:gd name="connsiteX10" fmla="*/ 344201 w 350842"/>
                  <a:gd name="connsiteY10" fmla="*/ 137591 h 414532"/>
                  <a:gd name="connsiteX11" fmla="*/ 344201 w 350842"/>
                  <a:gd name="connsiteY11" fmla="*/ 141181 h 414532"/>
                  <a:gd name="connsiteX12" fmla="*/ 279941 w 350842"/>
                  <a:gd name="connsiteY12" fmla="*/ 141181 h 414532"/>
                  <a:gd name="connsiteX13" fmla="*/ 279941 w 350842"/>
                  <a:gd name="connsiteY13" fmla="*/ 133354 h 414532"/>
                  <a:gd name="connsiteX14" fmla="*/ 167003 w 350842"/>
                  <a:gd name="connsiteY14" fmla="*/ 59460 h 414532"/>
                  <a:gd name="connsiteX15" fmla="*/ 64906 w 350842"/>
                  <a:gd name="connsiteY15" fmla="*/ 113534 h 414532"/>
                  <a:gd name="connsiteX16" fmla="*/ 132791 w 350842"/>
                  <a:gd name="connsiteY16" fmla="*/ 170014 h 414532"/>
                  <a:gd name="connsiteX17" fmla="*/ 230688 w 350842"/>
                  <a:gd name="connsiteY17" fmla="*/ 186818 h 414532"/>
                  <a:gd name="connsiteX18" fmla="*/ 350842 w 350842"/>
                  <a:gd name="connsiteY18" fmla="*/ 296761 h 414532"/>
                  <a:gd name="connsiteX19" fmla="*/ 182044 w 350842"/>
                  <a:gd name="connsiteY19" fmla="*/ 414532 h 414532"/>
                  <a:gd name="connsiteX20" fmla="*/ 646 w 350842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42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697" y="355072"/>
                      <a:pt x="182009" y="355072"/>
                    </a:cubicBezTo>
                    <a:cubicBezTo>
                      <a:pt x="258904" y="355072"/>
                      <a:pt x="285936" y="338268"/>
                      <a:pt x="285936" y="300388"/>
                    </a:cubicBezTo>
                    <a:cubicBezTo>
                      <a:pt x="285936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697" y="59460"/>
                      <a:pt x="64906" y="77485"/>
                      <a:pt x="64906" y="113534"/>
                    </a:cubicBezTo>
                    <a:cubicBezTo>
                      <a:pt x="64906" y="149583"/>
                      <a:pt x="85332" y="159817"/>
                      <a:pt x="132791" y="170014"/>
                    </a:cubicBezTo>
                    <a:lnTo>
                      <a:pt x="230688" y="186818"/>
                    </a:lnTo>
                    <a:cubicBezTo>
                      <a:pt x="311174" y="201252"/>
                      <a:pt x="350842" y="237876"/>
                      <a:pt x="350842" y="296761"/>
                    </a:cubicBezTo>
                    <a:cubicBezTo>
                      <a:pt x="350842" y="355647"/>
                      <a:pt x="300978" y="414532"/>
                      <a:pt x="182044" y="414532"/>
                    </a:cubicBezTo>
                    <a:cubicBezTo>
                      <a:pt x="63111" y="414532"/>
                      <a:pt x="646" y="361679"/>
                      <a:pt x="646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 36">
                <a:extLst>
                  <a:ext uri="{FF2B5EF4-FFF2-40B4-BE49-F238E27FC236}">
                    <a16:creationId xmlns:a16="http://schemas.microsoft.com/office/drawing/2014/main" id="{D1671BAB-3D63-D133-4C81-FB88350DE8EE}"/>
                  </a:ext>
                </a:extLst>
              </p:cNvPr>
              <p:cNvSpPr/>
              <p:nvPr/>
            </p:nvSpPr>
            <p:spPr>
              <a:xfrm>
                <a:off x="3161641" y="670683"/>
                <a:ext cx="353247" cy="400780"/>
              </a:xfrm>
              <a:custGeom>
                <a:avLst/>
                <a:gdLst>
                  <a:gd name="connsiteX0" fmla="*/ 35397 w 353247"/>
                  <a:gd name="connsiteY0" fmla="*/ 400780 h 400780"/>
                  <a:gd name="connsiteX1" fmla="*/ 35397 w 353247"/>
                  <a:gd name="connsiteY1" fmla="*/ 341895 h 400780"/>
                  <a:gd name="connsiteX2" fmla="*/ 93661 w 353247"/>
                  <a:gd name="connsiteY2" fmla="*/ 341895 h 400780"/>
                  <a:gd name="connsiteX3" fmla="*/ 139935 w 353247"/>
                  <a:gd name="connsiteY3" fmla="*/ 314247 h 400780"/>
                  <a:gd name="connsiteX4" fmla="*/ 147151 w 353247"/>
                  <a:gd name="connsiteY4" fmla="*/ 298628 h 400780"/>
                  <a:gd name="connsiteX5" fmla="*/ 0 w 353247"/>
                  <a:gd name="connsiteY5" fmla="*/ 36 h 400780"/>
                  <a:gd name="connsiteX6" fmla="*/ 72696 w 353247"/>
                  <a:gd name="connsiteY6" fmla="*/ 36 h 400780"/>
                  <a:gd name="connsiteX7" fmla="*/ 148981 w 353247"/>
                  <a:gd name="connsiteY7" fmla="*/ 158632 h 400780"/>
                  <a:gd name="connsiteX8" fmla="*/ 178419 w 353247"/>
                  <a:gd name="connsiteY8" fmla="*/ 230120 h 400780"/>
                  <a:gd name="connsiteX9" fmla="*/ 183229 w 353247"/>
                  <a:gd name="connsiteY9" fmla="*/ 230120 h 400780"/>
                  <a:gd name="connsiteX10" fmla="*/ 211482 w 353247"/>
                  <a:gd name="connsiteY10" fmla="*/ 158021 h 400780"/>
                  <a:gd name="connsiteX11" fmla="*/ 281772 w 353247"/>
                  <a:gd name="connsiteY11" fmla="*/ 0 h 400780"/>
                  <a:gd name="connsiteX12" fmla="*/ 353247 w 353247"/>
                  <a:gd name="connsiteY12" fmla="*/ 0 h 400780"/>
                  <a:gd name="connsiteX13" fmla="*/ 197661 w 353247"/>
                  <a:gd name="connsiteY13" fmla="*/ 331051 h 400780"/>
                  <a:gd name="connsiteX14" fmla="*/ 78116 w 353247"/>
                  <a:gd name="connsiteY14" fmla="*/ 400744 h 400780"/>
                  <a:gd name="connsiteX15" fmla="*/ 35468 w 353247"/>
                  <a:gd name="connsiteY15" fmla="*/ 400744 h 4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247" h="400780">
                    <a:moveTo>
                      <a:pt x="35397" y="400780"/>
                    </a:moveTo>
                    <a:lnTo>
                      <a:pt x="35397" y="341895"/>
                    </a:lnTo>
                    <a:lnTo>
                      <a:pt x="93661" y="341895"/>
                    </a:lnTo>
                    <a:cubicBezTo>
                      <a:pt x="120083" y="341895"/>
                      <a:pt x="130888" y="334678"/>
                      <a:pt x="139935" y="314247"/>
                    </a:cubicBezTo>
                    <a:lnTo>
                      <a:pt x="147151" y="298628"/>
                    </a:lnTo>
                    <a:lnTo>
                      <a:pt x="0" y="36"/>
                    </a:lnTo>
                    <a:lnTo>
                      <a:pt x="72696" y="36"/>
                    </a:lnTo>
                    <a:lnTo>
                      <a:pt x="148981" y="158632"/>
                    </a:lnTo>
                    <a:lnTo>
                      <a:pt x="178419" y="230120"/>
                    </a:lnTo>
                    <a:lnTo>
                      <a:pt x="183229" y="230120"/>
                    </a:lnTo>
                    <a:lnTo>
                      <a:pt x="211482" y="158021"/>
                    </a:lnTo>
                    <a:lnTo>
                      <a:pt x="281772" y="0"/>
                    </a:lnTo>
                    <a:lnTo>
                      <a:pt x="353247" y="0"/>
                    </a:lnTo>
                    <a:lnTo>
                      <a:pt x="197661" y="331051"/>
                    </a:lnTo>
                    <a:cubicBezTo>
                      <a:pt x="173034" y="384515"/>
                      <a:pt x="139396" y="400744"/>
                      <a:pt x="78116" y="400744"/>
                    </a:cubicBezTo>
                    <a:lnTo>
                      <a:pt x="35468" y="40074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 37">
                <a:extLst>
                  <a:ext uri="{FF2B5EF4-FFF2-40B4-BE49-F238E27FC236}">
                    <a16:creationId xmlns:a16="http://schemas.microsoft.com/office/drawing/2014/main" id="{17FC61E9-7A90-4BA3-676A-D57AE3DDE968}"/>
                  </a:ext>
                </a:extLst>
              </p:cNvPr>
              <p:cNvSpPr/>
              <p:nvPr/>
            </p:nvSpPr>
            <p:spPr>
              <a:xfrm>
                <a:off x="3546587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7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 38">
                <a:extLst>
                  <a:ext uri="{FF2B5EF4-FFF2-40B4-BE49-F238E27FC236}">
                    <a16:creationId xmlns:a16="http://schemas.microsoft.com/office/drawing/2014/main" id="{09367816-021C-76B4-72A0-561D587BBF5F}"/>
                  </a:ext>
                </a:extLst>
              </p:cNvPr>
              <p:cNvSpPr/>
              <p:nvPr/>
            </p:nvSpPr>
            <p:spPr>
              <a:xfrm>
                <a:off x="4132928" y="664687"/>
                <a:ext cx="333969" cy="406776"/>
              </a:xfrm>
              <a:custGeom>
                <a:avLst/>
                <a:gdLst>
                  <a:gd name="connsiteX0" fmla="*/ 0 w 333969"/>
                  <a:gd name="connsiteY0" fmla="*/ 406776 h 406776"/>
                  <a:gd name="connsiteX1" fmla="*/ 0 w 333969"/>
                  <a:gd name="connsiteY1" fmla="*/ 6032 h 406776"/>
                  <a:gd name="connsiteX2" fmla="*/ 59449 w 333969"/>
                  <a:gd name="connsiteY2" fmla="*/ 6032 h 406776"/>
                  <a:gd name="connsiteX3" fmla="*/ 59449 w 333969"/>
                  <a:gd name="connsiteY3" fmla="*/ 88939 h 406776"/>
                  <a:gd name="connsiteX4" fmla="*/ 64870 w 333969"/>
                  <a:gd name="connsiteY4" fmla="*/ 88939 h 406776"/>
                  <a:gd name="connsiteX5" fmla="*/ 189224 w 333969"/>
                  <a:gd name="connsiteY5" fmla="*/ 0 h 406776"/>
                  <a:gd name="connsiteX6" fmla="*/ 333970 w 333969"/>
                  <a:gd name="connsiteY6" fmla="*/ 155616 h 406776"/>
                  <a:gd name="connsiteX7" fmla="*/ 189799 w 333969"/>
                  <a:gd name="connsiteY7" fmla="*/ 310621 h 406776"/>
                  <a:gd name="connsiteX8" fmla="*/ 67275 w 333969"/>
                  <a:gd name="connsiteY8" fmla="*/ 220497 h 406776"/>
                  <a:gd name="connsiteX9" fmla="*/ 64870 w 333969"/>
                  <a:gd name="connsiteY9" fmla="*/ 220497 h 406776"/>
                  <a:gd name="connsiteX10" fmla="*/ 64870 w 333969"/>
                  <a:gd name="connsiteY10" fmla="*/ 406740 h 406776"/>
                  <a:gd name="connsiteX11" fmla="*/ 0 w 333969"/>
                  <a:gd name="connsiteY11" fmla="*/ 406740 h 406776"/>
                  <a:gd name="connsiteX12" fmla="*/ 167613 w 333969"/>
                  <a:gd name="connsiteY12" fmla="*/ 251771 h 406776"/>
                  <a:gd name="connsiteX13" fmla="*/ 269136 w 333969"/>
                  <a:gd name="connsiteY13" fmla="*/ 155651 h 406776"/>
                  <a:gd name="connsiteX14" fmla="*/ 168834 w 333969"/>
                  <a:gd name="connsiteY14" fmla="*/ 59532 h 406776"/>
                  <a:gd name="connsiteX15" fmla="*/ 64906 w 333969"/>
                  <a:gd name="connsiteY15" fmla="*/ 155041 h 406776"/>
                  <a:gd name="connsiteX16" fmla="*/ 64906 w 333969"/>
                  <a:gd name="connsiteY16" fmla="*/ 160463 h 406776"/>
                  <a:gd name="connsiteX17" fmla="*/ 167613 w 333969"/>
                  <a:gd name="connsiteY17" fmla="*/ 251771 h 40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969" h="406776">
                    <a:moveTo>
                      <a:pt x="0" y="406776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8939"/>
                    </a:lnTo>
                    <a:lnTo>
                      <a:pt x="64870" y="88939"/>
                    </a:lnTo>
                    <a:cubicBezTo>
                      <a:pt x="76896" y="33680"/>
                      <a:pt x="118934" y="0"/>
                      <a:pt x="189224" y="0"/>
                    </a:cubicBezTo>
                    <a:cubicBezTo>
                      <a:pt x="281736" y="0"/>
                      <a:pt x="333970" y="63086"/>
                      <a:pt x="333970" y="155616"/>
                    </a:cubicBezTo>
                    <a:cubicBezTo>
                      <a:pt x="333970" y="248145"/>
                      <a:pt x="282921" y="310621"/>
                      <a:pt x="189799" y="310621"/>
                    </a:cubicBezTo>
                    <a:cubicBezTo>
                      <a:pt x="122524" y="310621"/>
                      <a:pt x="79265" y="275182"/>
                      <a:pt x="67275" y="220497"/>
                    </a:cubicBezTo>
                    <a:lnTo>
                      <a:pt x="64870" y="220497"/>
                    </a:lnTo>
                    <a:lnTo>
                      <a:pt x="64870" y="406740"/>
                    </a:lnTo>
                    <a:lnTo>
                      <a:pt x="0" y="406740"/>
                    </a:lnTo>
                    <a:close/>
                    <a:moveTo>
                      <a:pt x="167613" y="251771"/>
                    </a:moveTo>
                    <a:cubicBezTo>
                      <a:pt x="231872" y="251771"/>
                      <a:pt x="269136" y="227140"/>
                      <a:pt x="269136" y="155651"/>
                    </a:cubicBezTo>
                    <a:cubicBezTo>
                      <a:pt x="269136" y="84163"/>
                      <a:pt x="231298" y="59532"/>
                      <a:pt x="168834" y="59532"/>
                    </a:cubicBezTo>
                    <a:cubicBezTo>
                      <a:pt x="102169" y="59532"/>
                      <a:pt x="64906" y="90770"/>
                      <a:pt x="64906" y="155041"/>
                    </a:cubicBezTo>
                    <a:lnTo>
                      <a:pt x="64906" y="160463"/>
                    </a:lnTo>
                    <a:cubicBezTo>
                      <a:pt x="64906" y="221754"/>
                      <a:pt x="103964" y="251771"/>
                      <a:pt x="167613" y="25177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3F4F26F4-9E8A-0420-88A7-09ED8D37E813}"/>
                  </a:ext>
                </a:extLst>
              </p:cNvPr>
              <p:cNvSpPr/>
              <p:nvPr/>
            </p:nvSpPr>
            <p:spPr>
              <a:xfrm>
                <a:off x="4498775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B176507E-A2C7-65CB-17CE-CE725767D643}"/>
                  </a:ext>
                </a:extLst>
              </p:cNvPr>
              <p:cNvSpPr/>
              <p:nvPr/>
            </p:nvSpPr>
            <p:spPr>
              <a:xfrm>
                <a:off x="4865162" y="664723"/>
                <a:ext cx="293152" cy="310620"/>
              </a:xfrm>
              <a:custGeom>
                <a:avLst/>
                <a:gdLst>
                  <a:gd name="connsiteX0" fmla="*/ 3051 w 293152"/>
                  <a:gd name="connsiteY0" fmla="*/ 203657 h 310620"/>
                  <a:gd name="connsiteX1" fmla="*/ 3051 w 293152"/>
                  <a:gd name="connsiteY1" fmla="*/ 201862 h 310620"/>
                  <a:gd name="connsiteX2" fmla="*/ 67921 w 293152"/>
                  <a:gd name="connsiteY2" fmla="*/ 201862 h 310620"/>
                  <a:gd name="connsiteX3" fmla="*/ 67921 w 293152"/>
                  <a:gd name="connsiteY3" fmla="*/ 206674 h 310620"/>
                  <a:gd name="connsiteX4" fmla="*/ 153828 w 293152"/>
                  <a:gd name="connsiteY4" fmla="*/ 258342 h 310620"/>
                  <a:gd name="connsiteX5" fmla="*/ 229503 w 293152"/>
                  <a:gd name="connsiteY5" fmla="*/ 219887 h 310620"/>
                  <a:gd name="connsiteX6" fmla="*/ 172423 w 293152"/>
                  <a:gd name="connsiteY6" fmla="*/ 181432 h 310620"/>
                  <a:gd name="connsiteX7" fmla="*/ 90717 w 293152"/>
                  <a:gd name="connsiteY7" fmla="*/ 170624 h 310620"/>
                  <a:gd name="connsiteX8" fmla="*/ 0 w 293152"/>
                  <a:gd name="connsiteY8" fmla="*/ 89513 h 310620"/>
                  <a:gd name="connsiteX9" fmla="*/ 139360 w 293152"/>
                  <a:gd name="connsiteY9" fmla="*/ 0 h 310620"/>
                  <a:gd name="connsiteX10" fmla="*/ 285936 w 293152"/>
                  <a:gd name="connsiteY10" fmla="*/ 107538 h 310620"/>
                  <a:gd name="connsiteX11" fmla="*/ 285936 w 293152"/>
                  <a:gd name="connsiteY11" fmla="*/ 109333 h 310620"/>
                  <a:gd name="connsiteX12" fmla="*/ 221677 w 293152"/>
                  <a:gd name="connsiteY12" fmla="*/ 109333 h 310620"/>
                  <a:gd name="connsiteX13" fmla="*/ 221677 w 293152"/>
                  <a:gd name="connsiteY13" fmla="*/ 105742 h 310620"/>
                  <a:gd name="connsiteX14" fmla="*/ 137565 w 293152"/>
                  <a:gd name="connsiteY14" fmla="*/ 51668 h 310620"/>
                  <a:gd name="connsiteX15" fmla="*/ 63685 w 293152"/>
                  <a:gd name="connsiteY15" fmla="*/ 91919 h 310620"/>
                  <a:gd name="connsiteX16" fmla="*/ 120765 w 293152"/>
                  <a:gd name="connsiteY16" fmla="*/ 129763 h 310620"/>
                  <a:gd name="connsiteX17" fmla="*/ 189835 w 293152"/>
                  <a:gd name="connsiteY17" fmla="*/ 139386 h 310620"/>
                  <a:gd name="connsiteX18" fmla="*/ 293152 w 293152"/>
                  <a:gd name="connsiteY18" fmla="*/ 221682 h 310620"/>
                  <a:gd name="connsiteX19" fmla="*/ 153792 w 293152"/>
                  <a:gd name="connsiteY19" fmla="*/ 310621 h 310620"/>
                  <a:gd name="connsiteX20" fmla="*/ 3015 w 293152"/>
                  <a:gd name="connsiteY20" fmla="*/ 203693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3152" h="310620">
                    <a:moveTo>
                      <a:pt x="3051" y="203657"/>
                    </a:moveTo>
                    <a:lnTo>
                      <a:pt x="3051" y="201862"/>
                    </a:lnTo>
                    <a:lnTo>
                      <a:pt x="67921" y="201862"/>
                    </a:lnTo>
                    <a:lnTo>
                      <a:pt x="67921" y="206674"/>
                    </a:lnTo>
                    <a:cubicBezTo>
                      <a:pt x="67921" y="245739"/>
                      <a:pt x="91363" y="258342"/>
                      <a:pt x="153828" y="258342"/>
                    </a:cubicBezTo>
                    <a:cubicBezTo>
                      <a:pt x="212092" y="258342"/>
                      <a:pt x="229503" y="246313"/>
                      <a:pt x="229503" y="219887"/>
                    </a:cubicBezTo>
                    <a:cubicBezTo>
                      <a:pt x="229503" y="195255"/>
                      <a:pt x="215072" y="187428"/>
                      <a:pt x="172423" y="181432"/>
                    </a:cubicBezTo>
                    <a:lnTo>
                      <a:pt x="90717" y="170624"/>
                    </a:lnTo>
                    <a:cubicBezTo>
                      <a:pt x="34248" y="163407"/>
                      <a:pt x="0" y="139386"/>
                      <a:pt x="0" y="89513"/>
                    </a:cubicBezTo>
                    <a:cubicBezTo>
                      <a:pt x="0" y="39640"/>
                      <a:pt x="47459" y="0"/>
                      <a:pt x="139360" y="0"/>
                    </a:cubicBezTo>
                    <a:cubicBezTo>
                      <a:pt x="231262" y="0"/>
                      <a:pt x="285936" y="36660"/>
                      <a:pt x="285936" y="107538"/>
                    </a:cubicBezTo>
                    <a:lnTo>
                      <a:pt x="285936" y="109333"/>
                    </a:lnTo>
                    <a:lnTo>
                      <a:pt x="221677" y="109333"/>
                    </a:lnTo>
                    <a:lnTo>
                      <a:pt x="221677" y="105742"/>
                    </a:lnTo>
                    <a:cubicBezTo>
                      <a:pt x="221677" y="70303"/>
                      <a:pt x="203656" y="51668"/>
                      <a:pt x="137565" y="51668"/>
                    </a:cubicBezTo>
                    <a:cubicBezTo>
                      <a:pt x="82891" y="51668"/>
                      <a:pt x="63685" y="63697"/>
                      <a:pt x="63685" y="91919"/>
                    </a:cubicBezTo>
                    <a:cubicBezTo>
                      <a:pt x="63685" y="115365"/>
                      <a:pt x="75711" y="123767"/>
                      <a:pt x="120765" y="129763"/>
                    </a:cubicBezTo>
                    <a:lnTo>
                      <a:pt x="189835" y="139386"/>
                    </a:lnTo>
                    <a:cubicBezTo>
                      <a:pt x="260735" y="148399"/>
                      <a:pt x="293152" y="172419"/>
                      <a:pt x="293152" y="221682"/>
                    </a:cubicBezTo>
                    <a:cubicBezTo>
                      <a:pt x="293152" y="277551"/>
                      <a:pt x="237903" y="310621"/>
                      <a:pt x="153792" y="310621"/>
                    </a:cubicBezTo>
                    <a:cubicBezTo>
                      <a:pt x="57690" y="310621"/>
                      <a:pt x="3015" y="272776"/>
                      <a:pt x="3015" y="203693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812DE895-2E4D-9F61-6D36-2B79206AF611}"/>
                  </a:ext>
                </a:extLst>
              </p:cNvPr>
              <p:cNvSpPr/>
              <p:nvPr/>
            </p:nvSpPr>
            <p:spPr>
              <a:xfrm>
                <a:off x="5205198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B038E561-605D-FCB0-B2CC-ABAD10220AFC}"/>
                  </a:ext>
                </a:extLst>
              </p:cNvPr>
              <p:cNvSpPr/>
              <p:nvPr/>
            </p:nvSpPr>
            <p:spPr>
              <a:xfrm>
                <a:off x="5329553" y="670719"/>
                <a:ext cx="314153" cy="304624"/>
              </a:xfrm>
              <a:custGeom>
                <a:avLst/>
                <a:gdLst>
                  <a:gd name="connsiteX0" fmla="*/ 0 w 314153"/>
                  <a:gd name="connsiteY0" fmla="*/ 179637 h 304624"/>
                  <a:gd name="connsiteX1" fmla="*/ 0 w 314153"/>
                  <a:gd name="connsiteY1" fmla="*/ 0 h 304624"/>
                  <a:gd name="connsiteX2" fmla="*/ 64260 w 314153"/>
                  <a:gd name="connsiteY2" fmla="*/ 0 h 304624"/>
                  <a:gd name="connsiteX3" fmla="*/ 64260 w 314153"/>
                  <a:gd name="connsiteY3" fmla="*/ 162222 h 304624"/>
                  <a:gd name="connsiteX4" fmla="*/ 153181 w 314153"/>
                  <a:gd name="connsiteY4" fmla="*/ 246349 h 304624"/>
                  <a:gd name="connsiteX5" fmla="*/ 249894 w 314153"/>
                  <a:gd name="connsiteY5" fmla="*/ 147824 h 304624"/>
                  <a:gd name="connsiteX6" fmla="*/ 249894 w 314153"/>
                  <a:gd name="connsiteY6" fmla="*/ 36 h 304624"/>
                  <a:gd name="connsiteX7" fmla="*/ 314153 w 314153"/>
                  <a:gd name="connsiteY7" fmla="*/ 36 h 304624"/>
                  <a:gd name="connsiteX8" fmla="*/ 314153 w 314153"/>
                  <a:gd name="connsiteY8" fmla="*/ 298628 h 304624"/>
                  <a:gd name="connsiteX9" fmla="*/ 254704 w 314153"/>
                  <a:gd name="connsiteY9" fmla="*/ 298628 h 304624"/>
                  <a:gd name="connsiteX10" fmla="*/ 254704 w 314153"/>
                  <a:gd name="connsiteY10" fmla="*/ 206099 h 304624"/>
                  <a:gd name="connsiteX11" fmla="*/ 251114 w 314153"/>
                  <a:gd name="connsiteY11" fmla="*/ 206099 h 304624"/>
                  <a:gd name="connsiteX12" fmla="*/ 124965 w 314153"/>
                  <a:gd name="connsiteY12" fmla="*/ 304625 h 304624"/>
                  <a:gd name="connsiteX13" fmla="*/ 36 w 314153"/>
                  <a:gd name="connsiteY13" fmla="*/ 179672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304624">
                    <a:moveTo>
                      <a:pt x="0" y="179637"/>
                    </a:moveTo>
                    <a:lnTo>
                      <a:pt x="0" y="0"/>
                    </a:lnTo>
                    <a:lnTo>
                      <a:pt x="64260" y="0"/>
                    </a:lnTo>
                    <a:lnTo>
                      <a:pt x="64260" y="162222"/>
                    </a:lnTo>
                    <a:cubicBezTo>
                      <a:pt x="64260" y="218092"/>
                      <a:pt x="90107" y="246349"/>
                      <a:pt x="153181" y="246349"/>
                    </a:cubicBezTo>
                    <a:cubicBezTo>
                      <a:pt x="216256" y="246349"/>
                      <a:pt x="249894" y="212706"/>
                      <a:pt x="249894" y="147824"/>
                    </a:cubicBezTo>
                    <a:lnTo>
                      <a:pt x="249894" y="36"/>
                    </a:lnTo>
                    <a:lnTo>
                      <a:pt x="314153" y="36"/>
                    </a:lnTo>
                    <a:lnTo>
                      <a:pt x="314153" y="298628"/>
                    </a:lnTo>
                    <a:lnTo>
                      <a:pt x="254704" y="298628"/>
                    </a:lnTo>
                    <a:lnTo>
                      <a:pt x="254704" y="206099"/>
                    </a:lnTo>
                    <a:lnTo>
                      <a:pt x="251114" y="206099"/>
                    </a:lnTo>
                    <a:cubicBezTo>
                      <a:pt x="241493" y="256583"/>
                      <a:pt x="201861" y="304625"/>
                      <a:pt x="124965" y="304625"/>
                    </a:cubicBezTo>
                    <a:cubicBezTo>
                      <a:pt x="40853" y="304625"/>
                      <a:pt x="36" y="248755"/>
                      <a:pt x="36" y="17967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9C593C0E-EEE5-DCB3-1844-DA9224AA55A0}"/>
                  </a:ext>
                </a:extLst>
              </p:cNvPr>
              <p:cNvSpPr/>
              <p:nvPr/>
            </p:nvSpPr>
            <p:spPr>
              <a:xfrm>
                <a:off x="5702545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6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1CE74858-B274-1283-06F8-CF501512BFA5}"/>
                  </a:ext>
                </a:extLst>
              </p:cNvPr>
              <p:cNvSpPr/>
              <p:nvPr/>
            </p:nvSpPr>
            <p:spPr>
              <a:xfrm>
                <a:off x="6378381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4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5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5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4" y="62476"/>
                      <a:pt x="332174" y="155616"/>
                    </a:cubicBezTo>
                    <a:cubicBezTo>
                      <a:pt x="332174" y="248755"/>
                      <a:pt x="265510" y="310621"/>
                      <a:pt x="165782" y="310621"/>
                    </a:cubicBezTo>
                    <a:cubicBezTo>
                      <a:pt x="66055" y="310621"/>
                      <a:pt x="0" y="247534"/>
                      <a:pt x="0" y="155616"/>
                    </a:cubicBezTo>
                    <a:close/>
                    <a:moveTo>
                      <a:pt x="268525" y="155616"/>
                    </a:moveTo>
                    <a:cubicBezTo>
                      <a:pt x="268525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7"/>
                      <a:pt x="93769" y="252956"/>
                      <a:pt x="165818" y="252956"/>
                    </a:cubicBezTo>
                    <a:cubicBezTo>
                      <a:pt x="237868" y="252956"/>
                      <a:pt x="268525" y="218702"/>
                      <a:pt x="268525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F0B10AF0-50C7-D307-AB66-8EA808325F9D}"/>
                  </a:ext>
                </a:extLst>
              </p:cNvPr>
              <p:cNvSpPr/>
              <p:nvPr/>
            </p:nvSpPr>
            <p:spPr>
              <a:xfrm>
                <a:off x="6757440" y="664723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107EAF6C-EAB6-5105-4C3D-B0CA149B531E}"/>
                  </a:ext>
                </a:extLst>
              </p:cNvPr>
              <p:cNvSpPr/>
              <p:nvPr/>
            </p:nvSpPr>
            <p:spPr>
              <a:xfrm>
                <a:off x="7216374" y="560812"/>
                <a:ext cx="350806" cy="414532"/>
              </a:xfrm>
              <a:custGeom>
                <a:avLst/>
                <a:gdLst>
                  <a:gd name="connsiteX0" fmla="*/ 610 w 350806"/>
                  <a:gd name="connsiteY0" fmla="*/ 276941 h 414532"/>
                  <a:gd name="connsiteX1" fmla="*/ 610 w 350806"/>
                  <a:gd name="connsiteY1" fmla="*/ 273351 h 414532"/>
                  <a:gd name="connsiteX2" fmla="*/ 65480 w 350806"/>
                  <a:gd name="connsiteY2" fmla="*/ 273351 h 414532"/>
                  <a:gd name="connsiteX3" fmla="*/ 65480 w 350806"/>
                  <a:gd name="connsiteY3" fmla="*/ 282973 h 414532"/>
                  <a:gd name="connsiteX4" fmla="*/ 182009 w 350806"/>
                  <a:gd name="connsiteY4" fmla="*/ 355072 h 414532"/>
                  <a:gd name="connsiteX5" fmla="*/ 285937 w 350806"/>
                  <a:gd name="connsiteY5" fmla="*/ 300388 h 414532"/>
                  <a:gd name="connsiteX6" fmla="*/ 214461 w 350806"/>
                  <a:gd name="connsiteY6" fmla="*/ 242723 h 414532"/>
                  <a:gd name="connsiteX7" fmla="*/ 115954 w 350806"/>
                  <a:gd name="connsiteY7" fmla="*/ 226494 h 414532"/>
                  <a:gd name="connsiteX8" fmla="*/ 0 w 350806"/>
                  <a:gd name="connsiteY8" fmla="*/ 117161 h 414532"/>
                  <a:gd name="connsiteX9" fmla="*/ 172998 w 350806"/>
                  <a:gd name="connsiteY9" fmla="*/ 0 h 414532"/>
                  <a:gd name="connsiteX10" fmla="*/ 344201 w 350806"/>
                  <a:gd name="connsiteY10" fmla="*/ 137591 h 414532"/>
                  <a:gd name="connsiteX11" fmla="*/ 344201 w 350806"/>
                  <a:gd name="connsiteY11" fmla="*/ 141181 h 414532"/>
                  <a:gd name="connsiteX12" fmla="*/ 279941 w 350806"/>
                  <a:gd name="connsiteY12" fmla="*/ 141181 h 414532"/>
                  <a:gd name="connsiteX13" fmla="*/ 279941 w 350806"/>
                  <a:gd name="connsiteY13" fmla="*/ 133354 h 414532"/>
                  <a:gd name="connsiteX14" fmla="*/ 167003 w 350806"/>
                  <a:gd name="connsiteY14" fmla="*/ 59460 h 414532"/>
                  <a:gd name="connsiteX15" fmla="*/ 64870 w 350806"/>
                  <a:gd name="connsiteY15" fmla="*/ 113534 h 414532"/>
                  <a:gd name="connsiteX16" fmla="*/ 132755 w 350806"/>
                  <a:gd name="connsiteY16" fmla="*/ 170014 h 414532"/>
                  <a:gd name="connsiteX17" fmla="*/ 230652 w 350806"/>
                  <a:gd name="connsiteY17" fmla="*/ 186818 h 414532"/>
                  <a:gd name="connsiteX18" fmla="*/ 350807 w 350806"/>
                  <a:gd name="connsiteY18" fmla="*/ 296761 h 414532"/>
                  <a:gd name="connsiteX19" fmla="*/ 182009 w 350806"/>
                  <a:gd name="connsiteY19" fmla="*/ 414532 h 414532"/>
                  <a:gd name="connsiteX20" fmla="*/ 610 w 350806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06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733" y="355072"/>
                      <a:pt x="182009" y="355072"/>
                    </a:cubicBezTo>
                    <a:cubicBezTo>
                      <a:pt x="258904" y="355072"/>
                      <a:pt x="285937" y="338268"/>
                      <a:pt x="285937" y="300388"/>
                    </a:cubicBezTo>
                    <a:cubicBezTo>
                      <a:pt x="285937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733" y="59460"/>
                      <a:pt x="64870" y="77485"/>
                      <a:pt x="64870" y="113534"/>
                    </a:cubicBezTo>
                    <a:cubicBezTo>
                      <a:pt x="64870" y="149583"/>
                      <a:pt x="85296" y="159817"/>
                      <a:pt x="132755" y="170014"/>
                    </a:cubicBezTo>
                    <a:lnTo>
                      <a:pt x="230652" y="186818"/>
                    </a:lnTo>
                    <a:cubicBezTo>
                      <a:pt x="311138" y="201252"/>
                      <a:pt x="350807" y="237876"/>
                      <a:pt x="350807" y="296761"/>
                    </a:cubicBezTo>
                    <a:cubicBezTo>
                      <a:pt x="350807" y="355647"/>
                      <a:pt x="300943" y="414532"/>
                      <a:pt x="182009" y="414532"/>
                    </a:cubicBezTo>
                    <a:cubicBezTo>
                      <a:pt x="63075" y="414532"/>
                      <a:pt x="610" y="361679"/>
                      <a:pt x="610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CB2CEA01-56F3-74AB-3847-824CFD0AD8F2}"/>
                  </a:ext>
                </a:extLst>
              </p:cNvPr>
              <p:cNvSpPr/>
              <p:nvPr/>
            </p:nvSpPr>
            <p:spPr>
              <a:xfrm>
                <a:off x="7600244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4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2B41EB67-9BF5-0DB0-C969-A43AF2B9E57A}"/>
                  </a:ext>
                </a:extLst>
              </p:cNvPr>
              <p:cNvSpPr/>
              <p:nvPr/>
            </p:nvSpPr>
            <p:spPr>
              <a:xfrm>
                <a:off x="7979303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1CB5F0C5-AA16-5C88-A632-32FFC2594533}"/>
                  </a:ext>
                </a:extLst>
              </p:cNvPr>
              <p:cNvSpPr/>
              <p:nvPr/>
            </p:nvSpPr>
            <p:spPr>
              <a:xfrm>
                <a:off x="8104232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93750FC-1285-0D7C-C744-110E262ED76F}"/>
                  </a:ext>
                </a:extLst>
              </p:cNvPr>
              <p:cNvSpPr/>
              <p:nvPr/>
            </p:nvSpPr>
            <p:spPr>
              <a:xfrm>
                <a:off x="2795757" y="1121552"/>
                <a:ext cx="419876" cy="414567"/>
              </a:xfrm>
              <a:custGeom>
                <a:avLst/>
                <a:gdLst>
                  <a:gd name="connsiteX0" fmla="*/ 0 w 419876"/>
                  <a:gd name="connsiteY0" fmla="*/ 207284 h 414567"/>
                  <a:gd name="connsiteX1" fmla="*/ 209651 w 419876"/>
                  <a:gd name="connsiteY1" fmla="*/ 0 h 414567"/>
                  <a:gd name="connsiteX2" fmla="*/ 419876 w 419876"/>
                  <a:gd name="connsiteY2" fmla="*/ 207284 h 414567"/>
                  <a:gd name="connsiteX3" fmla="*/ 209651 w 419876"/>
                  <a:gd name="connsiteY3" fmla="*/ 414568 h 414567"/>
                  <a:gd name="connsiteX4" fmla="*/ 0 w 419876"/>
                  <a:gd name="connsiteY4" fmla="*/ 207284 h 414567"/>
                  <a:gd name="connsiteX5" fmla="*/ 351416 w 419876"/>
                  <a:gd name="connsiteY5" fmla="*/ 207284 h 414567"/>
                  <a:gd name="connsiteX6" fmla="*/ 209651 w 419876"/>
                  <a:gd name="connsiteY6" fmla="*/ 61902 h 414567"/>
                  <a:gd name="connsiteX7" fmla="*/ 68496 w 419876"/>
                  <a:gd name="connsiteY7" fmla="*/ 207284 h 414567"/>
                  <a:gd name="connsiteX8" fmla="*/ 209651 w 419876"/>
                  <a:gd name="connsiteY8" fmla="*/ 352092 h 414567"/>
                  <a:gd name="connsiteX9" fmla="*/ 351416 w 419876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876" h="414567">
                    <a:moveTo>
                      <a:pt x="0" y="207284"/>
                    </a:moveTo>
                    <a:cubicBezTo>
                      <a:pt x="0" y="81722"/>
                      <a:pt x="83501" y="0"/>
                      <a:pt x="209651" y="0"/>
                    </a:cubicBezTo>
                    <a:cubicBezTo>
                      <a:pt x="335800" y="0"/>
                      <a:pt x="419876" y="81722"/>
                      <a:pt x="419876" y="207284"/>
                    </a:cubicBezTo>
                    <a:cubicBezTo>
                      <a:pt x="419876" y="332846"/>
                      <a:pt x="336985" y="414568"/>
                      <a:pt x="209651" y="414568"/>
                    </a:cubicBezTo>
                    <a:cubicBezTo>
                      <a:pt x="82317" y="414568"/>
                      <a:pt x="0" y="332846"/>
                      <a:pt x="0" y="207284"/>
                    </a:cubicBezTo>
                    <a:close/>
                    <a:moveTo>
                      <a:pt x="351416" y="207284"/>
                    </a:moveTo>
                    <a:cubicBezTo>
                      <a:pt x="351416" y="106963"/>
                      <a:pt x="305143" y="61902"/>
                      <a:pt x="209651" y="61902"/>
                    </a:cubicBezTo>
                    <a:cubicBezTo>
                      <a:pt x="114159" y="61902"/>
                      <a:pt x="68496" y="106963"/>
                      <a:pt x="68496" y="207284"/>
                    </a:cubicBezTo>
                    <a:cubicBezTo>
                      <a:pt x="68496" y="307605"/>
                      <a:pt x="114159" y="352092"/>
                      <a:pt x="209651" y="352092"/>
                    </a:cubicBezTo>
                    <a:cubicBezTo>
                      <a:pt x="305143" y="352092"/>
                      <a:pt x="351416" y="307641"/>
                      <a:pt x="351416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BAFB78EB-81CF-42E5-E3F9-D795BDA4379B}"/>
                  </a:ext>
                </a:extLst>
              </p:cNvPr>
              <p:cNvSpPr/>
              <p:nvPr/>
            </p:nvSpPr>
            <p:spPr>
              <a:xfrm>
                <a:off x="3263702" y="1225463"/>
                <a:ext cx="263679" cy="304624"/>
              </a:xfrm>
              <a:custGeom>
                <a:avLst/>
                <a:gdLst>
                  <a:gd name="connsiteX0" fmla="*/ 0 w 263679"/>
                  <a:gd name="connsiteY0" fmla="*/ 304625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5 h 304624"/>
                  <a:gd name="connsiteX13" fmla="*/ 0 w 263679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1FFFEF24-BAB4-DA63-0C99-67027DA19B00}"/>
                  </a:ext>
                </a:extLst>
              </p:cNvPr>
              <p:cNvSpPr/>
              <p:nvPr/>
            </p:nvSpPr>
            <p:spPr>
              <a:xfrm>
                <a:off x="3556244" y="1225499"/>
                <a:ext cx="329159" cy="412736"/>
              </a:xfrm>
              <a:custGeom>
                <a:avLst/>
                <a:gdLst>
                  <a:gd name="connsiteX0" fmla="*/ 0 w 329159"/>
                  <a:gd name="connsiteY0" fmla="*/ 138776 h 412736"/>
                  <a:gd name="connsiteX1" fmla="*/ 145966 w 329159"/>
                  <a:gd name="connsiteY1" fmla="*/ 0 h 412736"/>
                  <a:gd name="connsiteX2" fmla="*/ 266120 w 329159"/>
                  <a:gd name="connsiteY2" fmla="*/ 80501 h 412736"/>
                  <a:gd name="connsiteX3" fmla="*/ 269710 w 329159"/>
                  <a:gd name="connsiteY3" fmla="*/ 80501 h 412736"/>
                  <a:gd name="connsiteX4" fmla="*/ 269710 w 329159"/>
                  <a:gd name="connsiteY4" fmla="*/ 5996 h 412736"/>
                  <a:gd name="connsiteX5" fmla="*/ 329159 w 329159"/>
                  <a:gd name="connsiteY5" fmla="*/ 5996 h 412736"/>
                  <a:gd name="connsiteX6" fmla="*/ 329159 w 329159"/>
                  <a:gd name="connsiteY6" fmla="*/ 269760 h 412736"/>
                  <a:gd name="connsiteX7" fmla="*/ 168762 w 329159"/>
                  <a:gd name="connsiteY7" fmla="*/ 412737 h 412736"/>
                  <a:gd name="connsiteX8" fmla="*/ 19206 w 329159"/>
                  <a:gd name="connsiteY8" fmla="*/ 299203 h 412736"/>
                  <a:gd name="connsiteX9" fmla="*/ 83465 w 329159"/>
                  <a:gd name="connsiteY9" fmla="*/ 299203 h 412736"/>
                  <a:gd name="connsiteX10" fmla="*/ 172388 w 329159"/>
                  <a:gd name="connsiteY10" fmla="*/ 358699 h 412736"/>
                  <a:gd name="connsiteX11" fmla="*/ 264900 w 329159"/>
                  <a:gd name="connsiteY11" fmla="*/ 273387 h 412736"/>
                  <a:gd name="connsiteX12" fmla="*/ 264900 w 329159"/>
                  <a:gd name="connsiteY12" fmla="*/ 200103 h 412736"/>
                  <a:gd name="connsiteX13" fmla="*/ 260699 w 329159"/>
                  <a:gd name="connsiteY13" fmla="*/ 200103 h 412736"/>
                  <a:gd name="connsiteX14" fmla="*/ 141766 w 329159"/>
                  <a:gd name="connsiteY14" fmla="*/ 277623 h 412736"/>
                  <a:gd name="connsiteX15" fmla="*/ 0 w 329159"/>
                  <a:gd name="connsiteY15" fmla="*/ 138848 h 412736"/>
                  <a:gd name="connsiteX16" fmla="*/ 162803 w 329159"/>
                  <a:gd name="connsiteY16" fmla="*/ 221682 h 412736"/>
                  <a:gd name="connsiteX17" fmla="*/ 264900 w 329159"/>
                  <a:gd name="connsiteY17" fmla="*/ 141181 h 412736"/>
                  <a:gd name="connsiteX18" fmla="*/ 264900 w 329159"/>
                  <a:gd name="connsiteY18" fmla="*/ 132780 h 412736"/>
                  <a:gd name="connsiteX19" fmla="*/ 164597 w 329159"/>
                  <a:gd name="connsiteY19" fmla="*/ 56480 h 412736"/>
                  <a:gd name="connsiteX20" fmla="*/ 65480 w 329159"/>
                  <a:gd name="connsiteY20" fmla="*/ 138776 h 412736"/>
                  <a:gd name="connsiteX21" fmla="*/ 162803 w 329159"/>
                  <a:gd name="connsiteY21" fmla="*/ 221682 h 41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159" h="412736">
                    <a:moveTo>
                      <a:pt x="0" y="138776"/>
                    </a:moveTo>
                    <a:cubicBezTo>
                      <a:pt x="0" y="55869"/>
                      <a:pt x="55249" y="0"/>
                      <a:pt x="145966" y="0"/>
                    </a:cubicBezTo>
                    <a:cubicBezTo>
                      <a:pt x="208430" y="0"/>
                      <a:pt x="255279" y="28222"/>
                      <a:pt x="266120" y="80501"/>
                    </a:cubicBezTo>
                    <a:lnTo>
                      <a:pt x="269710" y="80501"/>
                    </a:lnTo>
                    <a:lnTo>
                      <a:pt x="269710" y="5996"/>
                    </a:lnTo>
                    <a:lnTo>
                      <a:pt x="329159" y="5996"/>
                    </a:lnTo>
                    <a:lnTo>
                      <a:pt x="329159" y="269760"/>
                    </a:lnTo>
                    <a:cubicBezTo>
                      <a:pt x="329159" y="370081"/>
                      <a:pt x="266695" y="412737"/>
                      <a:pt x="168762" y="412737"/>
                    </a:cubicBezTo>
                    <a:cubicBezTo>
                      <a:pt x="80450" y="412737"/>
                      <a:pt x="19206" y="371266"/>
                      <a:pt x="19206" y="299203"/>
                    </a:cubicBezTo>
                    <a:lnTo>
                      <a:pt x="83465" y="299203"/>
                    </a:lnTo>
                    <a:cubicBezTo>
                      <a:pt x="83465" y="342469"/>
                      <a:pt x="108703" y="358699"/>
                      <a:pt x="172388" y="358699"/>
                    </a:cubicBezTo>
                    <a:cubicBezTo>
                      <a:pt x="240273" y="358699"/>
                      <a:pt x="264900" y="340063"/>
                      <a:pt x="264900" y="273387"/>
                    </a:cubicBezTo>
                    <a:lnTo>
                      <a:pt x="264900" y="200103"/>
                    </a:lnTo>
                    <a:lnTo>
                      <a:pt x="260699" y="200103"/>
                    </a:lnTo>
                    <a:cubicBezTo>
                      <a:pt x="249894" y="245165"/>
                      <a:pt x="209651" y="277623"/>
                      <a:pt x="141766" y="277623"/>
                    </a:cubicBezTo>
                    <a:cubicBezTo>
                      <a:pt x="52879" y="277623"/>
                      <a:pt x="0" y="221754"/>
                      <a:pt x="0" y="138848"/>
                    </a:cubicBezTo>
                    <a:close/>
                    <a:moveTo>
                      <a:pt x="162803" y="221682"/>
                    </a:moveTo>
                    <a:cubicBezTo>
                      <a:pt x="228893" y="221682"/>
                      <a:pt x="264900" y="194035"/>
                      <a:pt x="264900" y="141181"/>
                    </a:cubicBezTo>
                    <a:lnTo>
                      <a:pt x="264900" y="132780"/>
                    </a:lnTo>
                    <a:cubicBezTo>
                      <a:pt x="264900" y="82296"/>
                      <a:pt x="227672" y="56480"/>
                      <a:pt x="164597" y="56480"/>
                    </a:cubicBezTo>
                    <a:cubicBezTo>
                      <a:pt x="101523" y="56480"/>
                      <a:pt x="65480" y="77521"/>
                      <a:pt x="65480" y="138776"/>
                    </a:cubicBezTo>
                    <a:cubicBezTo>
                      <a:pt x="65480" y="200031"/>
                      <a:pt x="101523" y="221682"/>
                      <a:pt x="162803" y="22168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E702CE0C-3349-77CE-9A69-ED0CBF397799}"/>
                  </a:ext>
                </a:extLst>
              </p:cNvPr>
              <p:cNvSpPr/>
              <p:nvPr/>
            </p:nvSpPr>
            <p:spPr>
              <a:xfrm>
                <a:off x="3932287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28 h 310584"/>
                  <a:gd name="connsiteX18" fmla="*/ 231872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3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3"/>
                      <a:pt x="72" y="232490"/>
                    </a:cubicBezTo>
                    <a:close/>
                    <a:moveTo>
                      <a:pt x="118323" y="263728"/>
                    </a:moveTo>
                    <a:cubicBezTo>
                      <a:pt x="186209" y="263728"/>
                      <a:pt x="231872" y="238486"/>
                      <a:pt x="231872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3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8C8020FD-C312-2E71-688D-49A654CC615A}"/>
                  </a:ext>
                </a:extLst>
              </p:cNvPr>
              <p:cNvSpPr/>
              <p:nvPr/>
            </p:nvSpPr>
            <p:spPr>
              <a:xfrm>
                <a:off x="4285499" y="1225499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D861A1A1-D4E1-A5AD-F555-18AB550EDBB8}"/>
                  </a:ext>
                </a:extLst>
              </p:cNvPr>
              <p:cNvSpPr/>
              <p:nvPr/>
            </p:nvSpPr>
            <p:spPr>
              <a:xfrm>
                <a:off x="4654937" y="1127548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40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40 h 402539"/>
                  <a:gd name="connsiteX9" fmla="*/ 0 w 64869"/>
                  <a:gd name="connsiteY9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40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40"/>
                    </a:lnTo>
                    <a:lnTo>
                      <a:pt x="0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 56">
                <a:extLst>
                  <a:ext uri="{FF2B5EF4-FFF2-40B4-BE49-F238E27FC236}">
                    <a16:creationId xmlns:a16="http://schemas.microsoft.com/office/drawing/2014/main" id="{EBE3A4D3-A7F7-CD56-CAAF-6B74A2ECCDEE}"/>
                  </a:ext>
                </a:extLst>
              </p:cNvPr>
              <p:cNvSpPr/>
              <p:nvPr/>
            </p:nvSpPr>
            <p:spPr>
              <a:xfrm>
                <a:off x="4767875" y="1225463"/>
                <a:ext cx="317779" cy="310620"/>
              </a:xfrm>
              <a:custGeom>
                <a:avLst/>
                <a:gdLst>
                  <a:gd name="connsiteX0" fmla="*/ 0 w 317779"/>
                  <a:gd name="connsiteY0" fmla="*/ 155616 h 310620"/>
                  <a:gd name="connsiteX1" fmla="*/ 162803 w 317779"/>
                  <a:gd name="connsiteY1" fmla="*/ 0 h 310620"/>
                  <a:gd name="connsiteX2" fmla="*/ 317779 w 317779"/>
                  <a:gd name="connsiteY2" fmla="*/ 124952 h 310620"/>
                  <a:gd name="connsiteX3" fmla="*/ 317779 w 317779"/>
                  <a:gd name="connsiteY3" fmla="*/ 130948 h 310620"/>
                  <a:gd name="connsiteX4" fmla="*/ 253520 w 317779"/>
                  <a:gd name="connsiteY4" fmla="*/ 130948 h 310620"/>
                  <a:gd name="connsiteX5" fmla="*/ 253520 w 317779"/>
                  <a:gd name="connsiteY5" fmla="*/ 127358 h 310620"/>
                  <a:gd name="connsiteX6" fmla="*/ 161618 w 317779"/>
                  <a:gd name="connsiteY6" fmla="*/ 58275 h 310620"/>
                  <a:gd name="connsiteX7" fmla="*/ 64295 w 317779"/>
                  <a:gd name="connsiteY7" fmla="*/ 155616 h 310620"/>
                  <a:gd name="connsiteX8" fmla="*/ 161618 w 317779"/>
                  <a:gd name="connsiteY8" fmla="*/ 252346 h 310620"/>
                  <a:gd name="connsiteX9" fmla="*/ 253520 w 317779"/>
                  <a:gd name="connsiteY9" fmla="*/ 183263 h 310620"/>
                  <a:gd name="connsiteX10" fmla="*/ 253520 w 317779"/>
                  <a:gd name="connsiteY10" fmla="*/ 179062 h 310620"/>
                  <a:gd name="connsiteX11" fmla="*/ 317779 w 317779"/>
                  <a:gd name="connsiteY11" fmla="*/ 179062 h 310620"/>
                  <a:gd name="connsiteX12" fmla="*/ 317779 w 317779"/>
                  <a:gd name="connsiteY12" fmla="*/ 185669 h 310620"/>
                  <a:gd name="connsiteX13" fmla="*/ 162803 w 317779"/>
                  <a:gd name="connsiteY13" fmla="*/ 310621 h 310620"/>
                  <a:gd name="connsiteX14" fmla="*/ 0 w 317779"/>
                  <a:gd name="connsiteY14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7779" h="310620">
                    <a:moveTo>
                      <a:pt x="0" y="155616"/>
                    </a:moveTo>
                    <a:cubicBezTo>
                      <a:pt x="0" y="62476"/>
                      <a:pt x="64260" y="0"/>
                      <a:pt x="162803" y="0"/>
                    </a:cubicBezTo>
                    <a:cubicBezTo>
                      <a:pt x="252299" y="0"/>
                      <a:pt x="317779" y="50483"/>
                      <a:pt x="317779" y="124952"/>
                    </a:cubicBezTo>
                    <a:lnTo>
                      <a:pt x="317779" y="130948"/>
                    </a:lnTo>
                    <a:lnTo>
                      <a:pt x="253520" y="130948"/>
                    </a:lnTo>
                    <a:lnTo>
                      <a:pt x="253520" y="127358"/>
                    </a:lnTo>
                    <a:cubicBezTo>
                      <a:pt x="253520" y="81111"/>
                      <a:pt x="219882" y="58275"/>
                      <a:pt x="161618" y="58275"/>
                    </a:cubicBezTo>
                    <a:cubicBezTo>
                      <a:pt x="94343" y="58275"/>
                      <a:pt x="64295" y="90123"/>
                      <a:pt x="64295" y="155616"/>
                    </a:cubicBezTo>
                    <a:cubicBezTo>
                      <a:pt x="64295" y="221108"/>
                      <a:pt x="94343" y="252346"/>
                      <a:pt x="161618" y="252346"/>
                    </a:cubicBezTo>
                    <a:cubicBezTo>
                      <a:pt x="219882" y="252346"/>
                      <a:pt x="253520" y="229510"/>
                      <a:pt x="253520" y="183263"/>
                    </a:cubicBezTo>
                    <a:lnTo>
                      <a:pt x="253520" y="179062"/>
                    </a:lnTo>
                    <a:lnTo>
                      <a:pt x="317779" y="179062"/>
                    </a:lnTo>
                    <a:lnTo>
                      <a:pt x="317779" y="185669"/>
                    </a:lnTo>
                    <a:cubicBezTo>
                      <a:pt x="317779" y="260173"/>
                      <a:pt x="252299" y="310621"/>
                      <a:pt x="162803" y="310621"/>
                    </a:cubicBezTo>
                    <a:cubicBezTo>
                      <a:pt x="64295" y="310621"/>
                      <a:pt x="0" y="247534"/>
                      <a:pt x="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 57">
                <a:extLst>
                  <a:ext uri="{FF2B5EF4-FFF2-40B4-BE49-F238E27FC236}">
                    <a16:creationId xmlns:a16="http://schemas.microsoft.com/office/drawing/2014/main" id="{AFD8D0F1-88F1-AC86-1A6C-7B4EBCD82475}"/>
                  </a:ext>
                </a:extLst>
              </p:cNvPr>
              <p:cNvSpPr/>
              <p:nvPr/>
            </p:nvSpPr>
            <p:spPr>
              <a:xfrm>
                <a:off x="5236430" y="1127548"/>
                <a:ext cx="484207" cy="402539"/>
              </a:xfrm>
              <a:custGeom>
                <a:avLst/>
                <a:gdLst>
                  <a:gd name="connsiteX0" fmla="*/ 0 w 484207"/>
                  <a:gd name="connsiteY0" fmla="*/ 402540 h 402539"/>
                  <a:gd name="connsiteX1" fmla="*/ 0 w 484207"/>
                  <a:gd name="connsiteY1" fmla="*/ 0 h 402539"/>
                  <a:gd name="connsiteX2" fmla="*/ 88312 w 484207"/>
                  <a:gd name="connsiteY2" fmla="*/ 0 h 402539"/>
                  <a:gd name="connsiteX3" fmla="*/ 204266 w 484207"/>
                  <a:gd name="connsiteY3" fmla="*/ 233100 h 402539"/>
                  <a:gd name="connsiteX4" fmla="*/ 240919 w 484207"/>
                  <a:gd name="connsiteY4" fmla="*/ 316617 h 402539"/>
                  <a:gd name="connsiteX5" fmla="*/ 245730 w 484207"/>
                  <a:gd name="connsiteY5" fmla="*/ 316617 h 402539"/>
                  <a:gd name="connsiteX6" fmla="*/ 281162 w 484207"/>
                  <a:gd name="connsiteY6" fmla="*/ 233100 h 402539"/>
                  <a:gd name="connsiteX7" fmla="*/ 395896 w 484207"/>
                  <a:gd name="connsiteY7" fmla="*/ 0 h 402539"/>
                  <a:gd name="connsiteX8" fmla="*/ 484207 w 484207"/>
                  <a:gd name="connsiteY8" fmla="*/ 0 h 402539"/>
                  <a:gd name="connsiteX9" fmla="*/ 484207 w 484207"/>
                  <a:gd name="connsiteY9" fmla="*/ 402540 h 402539"/>
                  <a:gd name="connsiteX10" fmla="*/ 419338 w 484207"/>
                  <a:gd name="connsiteY10" fmla="*/ 402540 h 402539"/>
                  <a:gd name="connsiteX11" fmla="*/ 419338 w 484207"/>
                  <a:gd name="connsiteY11" fmla="*/ 155616 h 402539"/>
                  <a:gd name="connsiteX12" fmla="*/ 421743 w 484207"/>
                  <a:gd name="connsiteY12" fmla="*/ 97341 h 402539"/>
                  <a:gd name="connsiteX13" fmla="*/ 416932 w 484207"/>
                  <a:gd name="connsiteY13" fmla="*/ 97341 h 402539"/>
                  <a:gd name="connsiteX14" fmla="*/ 392306 w 484207"/>
                  <a:gd name="connsiteY14" fmla="*/ 155616 h 402539"/>
                  <a:gd name="connsiteX15" fmla="*/ 281162 w 484207"/>
                  <a:gd name="connsiteY15" fmla="*/ 378519 h 402539"/>
                  <a:gd name="connsiteX16" fmla="*/ 203081 w 484207"/>
                  <a:gd name="connsiteY16" fmla="*/ 378519 h 402539"/>
                  <a:gd name="connsiteX17" fmla="*/ 91938 w 484207"/>
                  <a:gd name="connsiteY17" fmla="*/ 155616 h 402539"/>
                  <a:gd name="connsiteX18" fmla="*/ 67311 w 484207"/>
                  <a:gd name="connsiteY18" fmla="*/ 97341 h 402539"/>
                  <a:gd name="connsiteX19" fmla="*/ 62500 w 484207"/>
                  <a:gd name="connsiteY19" fmla="*/ 97341 h 402539"/>
                  <a:gd name="connsiteX20" fmla="*/ 64906 w 484207"/>
                  <a:gd name="connsiteY20" fmla="*/ 155616 h 402539"/>
                  <a:gd name="connsiteX21" fmla="*/ 64906 w 484207"/>
                  <a:gd name="connsiteY21" fmla="*/ 402540 h 402539"/>
                  <a:gd name="connsiteX22" fmla="*/ 36 w 484207"/>
                  <a:gd name="connsiteY22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207" h="402539">
                    <a:moveTo>
                      <a:pt x="0" y="402540"/>
                    </a:moveTo>
                    <a:lnTo>
                      <a:pt x="0" y="0"/>
                    </a:lnTo>
                    <a:lnTo>
                      <a:pt x="88312" y="0"/>
                    </a:lnTo>
                    <a:lnTo>
                      <a:pt x="204266" y="233100"/>
                    </a:lnTo>
                    <a:lnTo>
                      <a:pt x="240919" y="316617"/>
                    </a:lnTo>
                    <a:lnTo>
                      <a:pt x="245730" y="316617"/>
                    </a:lnTo>
                    <a:lnTo>
                      <a:pt x="281162" y="233100"/>
                    </a:lnTo>
                    <a:lnTo>
                      <a:pt x="395896" y="0"/>
                    </a:lnTo>
                    <a:lnTo>
                      <a:pt x="484207" y="0"/>
                    </a:lnTo>
                    <a:lnTo>
                      <a:pt x="484207" y="402540"/>
                    </a:lnTo>
                    <a:lnTo>
                      <a:pt x="419338" y="402540"/>
                    </a:lnTo>
                    <a:lnTo>
                      <a:pt x="419338" y="155616"/>
                    </a:lnTo>
                    <a:lnTo>
                      <a:pt x="421743" y="97341"/>
                    </a:lnTo>
                    <a:lnTo>
                      <a:pt x="416932" y="97341"/>
                    </a:lnTo>
                    <a:lnTo>
                      <a:pt x="392306" y="155616"/>
                    </a:lnTo>
                    <a:lnTo>
                      <a:pt x="281162" y="378519"/>
                    </a:lnTo>
                    <a:lnTo>
                      <a:pt x="203081" y="378519"/>
                    </a:lnTo>
                    <a:lnTo>
                      <a:pt x="91938" y="155616"/>
                    </a:lnTo>
                    <a:lnTo>
                      <a:pt x="67311" y="97341"/>
                    </a:lnTo>
                    <a:lnTo>
                      <a:pt x="62500" y="97341"/>
                    </a:lnTo>
                    <a:lnTo>
                      <a:pt x="64906" y="155616"/>
                    </a:lnTo>
                    <a:lnTo>
                      <a:pt x="64906" y="402540"/>
                    </a:lnTo>
                    <a:lnTo>
                      <a:pt x="36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 58">
                <a:extLst>
                  <a:ext uri="{FF2B5EF4-FFF2-40B4-BE49-F238E27FC236}">
                    <a16:creationId xmlns:a16="http://schemas.microsoft.com/office/drawing/2014/main" id="{077D615F-240F-F8D0-521C-3CD624857684}"/>
                  </a:ext>
                </a:extLst>
              </p:cNvPr>
              <p:cNvSpPr/>
              <p:nvPr/>
            </p:nvSpPr>
            <p:spPr>
              <a:xfrm>
                <a:off x="5767450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3 w 295593"/>
                  <a:gd name="connsiteY2" fmla="*/ 141146 h 310584"/>
                  <a:gd name="connsiteX3" fmla="*/ 231873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9 w 295593"/>
                  <a:gd name="connsiteY12" fmla="*/ 304589 h 310584"/>
                  <a:gd name="connsiteX13" fmla="*/ 236109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4 w 295593"/>
                  <a:gd name="connsiteY17" fmla="*/ 263728 h 310584"/>
                  <a:gd name="connsiteX18" fmla="*/ 231873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4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3" y="141146"/>
                    </a:lnTo>
                    <a:lnTo>
                      <a:pt x="231873" y="123731"/>
                    </a:lnTo>
                    <a:cubicBezTo>
                      <a:pt x="231873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9" y="304589"/>
                    </a:lnTo>
                    <a:lnTo>
                      <a:pt x="236109" y="230084"/>
                    </a:lnTo>
                    <a:lnTo>
                      <a:pt x="231908" y="230084"/>
                    </a:lnTo>
                    <a:cubicBezTo>
                      <a:pt x="216292" y="280568"/>
                      <a:pt x="168834" y="310585"/>
                      <a:pt x="100948" y="310585"/>
                    </a:cubicBezTo>
                    <a:cubicBezTo>
                      <a:pt x="39094" y="310585"/>
                      <a:pt x="36" y="281753"/>
                      <a:pt x="36" y="232490"/>
                    </a:cubicBezTo>
                    <a:close/>
                    <a:moveTo>
                      <a:pt x="118324" y="263728"/>
                    </a:moveTo>
                    <a:cubicBezTo>
                      <a:pt x="186209" y="263728"/>
                      <a:pt x="231873" y="238486"/>
                      <a:pt x="231873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4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 59">
                <a:extLst>
                  <a:ext uri="{FF2B5EF4-FFF2-40B4-BE49-F238E27FC236}">
                    <a16:creationId xmlns:a16="http://schemas.microsoft.com/office/drawing/2014/main" id="{B3A553C6-9B5D-0F99-1E80-AEF9D4CC2B81}"/>
                  </a:ext>
                </a:extLst>
              </p:cNvPr>
              <p:cNvSpPr/>
              <p:nvPr/>
            </p:nvSpPr>
            <p:spPr>
              <a:xfrm>
                <a:off x="6093630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366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366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60">
                <a:extLst>
                  <a:ext uri="{FF2B5EF4-FFF2-40B4-BE49-F238E27FC236}">
                    <a16:creationId xmlns:a16="http://schemas.microsoft.com/office/drawing/2014/main" id="{BC4E6B14-EC3C-6005-90EB-214FB5D43C58}"/>
                  </a:ext>
                </a:extLst>
              </p:cNvPr>
              <p:cNvSpPr/>
              <p:nvPr/>
            </p:nvSpPr>
            <p:spPr>
              <a:xfrm>
                <a:off x="6330313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402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402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 61">
                <a:extLst>
                  <a:ext uri="{FF2B5EF4-FFF2-40B4-BE49-F238E27FC236}">
                    <a16:creationId xmlns:a16="http://schemas.microsoft.com/office/drawing/2014/main" id="{5DB6E6FD-EED1-C819-A0E9-E4A5D253E1D8}"/>
                  </a:ext>
                </a:extLst>
              </p:cNvPr>
              <p:cNvSpPr/>
              <p:nvPr/>
            </p:nvSpPr>
            <p:spPr>
              <a:xfrm>
                <a:off x="6582001" y="1225463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9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80 w 316558"/>
                  <a:gd name="connsiteY12" fmla="*/ 134000 h 310620"/>
                  <a:gd name="connsiteX13" fmla="*/ 255315 w 316558"/>
                  <a:gd name="connsiteY13" fmla="*/ 134000 h 310620"/>
                  <a:gd name="connsiteX14" fmla="*/ 255315 w 316558"/>
                  <a:gd name="connsiteY14" fmla="*/ 132815 h 310620"/>
                  <a:gd name="connsiteX15" fmla="*/ 159787 w 316558"/>
                  <a:gd name="connsiteY15" fmla="*/ 51094 h 310620"/>
                  <a:gd name="connsiteX16" fmla="*/ 61280 w 316558"/>
                  <a:gd name="connsiteY16" fmla="*/ 134000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9" y="51058"/>
                      <a:pt x="316559" y="141792"/>
                    </a:cubicBezTo>
                    <a:cubicBezTo>
                      <a:pt x="316559" y="152599"/>
                      <a:pt x="315948" y="161002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80" y="134000"/>
                    </a:moveTo>
                    <a:lnTo>
                      <a:pt x="255315" y="134000"/>
                    </a:lnTo>
                    <a:lnTo>
                      <a:pt x="255315" y="132815"/>
                    </a:lnTo>
                    <a:cubicBezTo>
                      <a:pt x="255315" y="77556"/>
                      <a:pt x="223472" y="51094"/>
                      <a:pt x="159787" y="51094"/>
                    </a:cubicBezTo>
                    <a:cubicBezTo>
                      <a:pt x="96102" y="51094"/>
                      <a:pt x="64870" y="80537"/>
                      <a:pt x="61280" y="134000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 62">
                <a:extLst>
                  <a:ext uri="{FF2B5EF4-FFF2-40B4-BE49-F238E27FC236}">
                    <a16:creationId xmlns:a16="http://schemas.microsoft.com/office/drawing/2014/main" id="{46788931-B182-EDDF-5533-60B7B008D4B5}"/>
                  </a:ext>
                </a:extLst>
              </p:cNvPr>
              <p:cNvSpPr/>
              <p:nvPr/>
            </p:nvSpPr>
            <p:spPr>
              <a:xfrm>
                <a:off x="6947275" y="1225463"/>
                <a:ext cx="263678" cy="304624"/>
              </a:xfrm>
              <a:custGeom>
                <a:avLst/>
                <a:gdLst>
                  <a:gd name="connsiteX0" fmla="*/ 0 w 263678"/>
                  <a:gd name="connsiteY0" fmla="*/ 304625 h 304624"/>
                  <a:gd name="connsiteX1" fmla="*/ 0 w 263678"/>
                  <a:gd name="connsiteY1" fmla="*/ 6032 h 304624"/>
                  <a:gd name="connsiteX2" fmla="*/ 59449 w 263678"/>
                  <a:gd name="connsiteY2" fmla="*/ 6032 h 304624"/>
                  <a:gd name="connsiteX3" fmla="*/ 59449 w 263678"/>
                  <a:gd name="connsiteY3" fmla="*/ 86533 h 304624"/>
                  <a:gd name="connsiteX4" fmla="*/ 63649 w 263678"/>
                  <a:gd name="connsiteY4" fmla="*/ 86533 h 304624"/>
                  <a:gd name="connsiteX5" fmla="*/ 166356 w 263678"/>
                  <a:gd name="connsiteY5" fmla="*/ 0 h 304624"/>
                  <a:gd name="connsiteX6" fmla="*/ 263679 w 263678"/>
                  <a:gd name="connsiteY6" fmla="*/ 105132 h 304624"/>
                  <a:gd name="connsiteX7" fmla="*/ 263679 w 263678"/>
                  <a:gd name="connsiteY7" fmla="*/ 144198 h 304624"/>
                  <a:gd name="connsiteX8" fmla="*/ 199420 w 263678"/>
                  <a:gd name="connsiteY8" fmla="*/ 144198 h 304624"/>
                  <a:gd name="connsiteX9" fmla="*/ 199420 w 263678"/>
                  <a:gd name="connsiteY9" fmla="*/ 117771 h 304624"/>
                  <a:gd name="connsiteX10" fmla="*/ 136955 w 263678"/>
                  <a:gd name="connsiteY10" fmla="*/ 55295 h 304624"/>
                  <a:gd name="connsiteX11" fmla="*/ 64870 w 263678"/>
                  <a:gd name="connsiteY11" fmla="*/ 137016 h 304624"/>
                  <a:gd name="connsiteX12" fmla="*/ 64870 w 263678"/>
                  <a:gd name="connsiteY12" fmla="*/ 304625 h 304624"/>
                  <a:gd name="connsiteX13" fmla="*/ 0 w 263678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8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6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92" name="Retângulo 91">
            <a:extLst>
              <a:ext uri="{FF2B5EF4-FFF2-40B4-BE49-F238E27FC236}">
                <a16:creationId xmlns:a16="http://schemas.microsoft.com/office/drawing/2014/main" id="{9E441E6B-6849-E265-5B41-10F9E090ED3A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2A6E1B11-8B69-CF5E-ACA1-DF68F294F62F}"/>
              </a:ext>
            </a:extLst>
          </p:cNvPr>
          <p:cNvGrpSpPr/>
          <p:nvPr userDrawn="1"/>
        </p:nvGrpSpPr>
        <p:grpSpPr>
          <a:xfrm rot="16200000">
            <a:off x="7101650" y="-4237434"/>
            <a:ext cx="869631" cy="9344494"/>
            <a:chOff x="-5803" y="-28599"/>
            <a:chExt cx="1020444" cy="6886599"/>
          </a:xfrm>
        </p:grpSpPr>
        <p:sp>
          <p:nvSpPr>
            <p:cNvPr id="94" name="Retângulo com Único Canto Arredondado 93">
              <a:extLst>
                <a:ext uri="{FF2B5EF4-FFF2-40B4-BE49-F238E27FC236}">
                  <a16:creationId xmlns:a16="http://schemas.microsoft.com/office/drawing/2014/main" id="{90C79806-045D-9022-2F94-D6B88F329923}"/>
                </a:ext>
              </a:extLst>
            </p:cNvPr>
            <p:cNvSpPr/>
            <p:nvPr userDrawn="1"/>
          </p:nvSpPr>
          <p:spPr>
            <a:xfrm>
              <a:off x="-4466" y="-28599"/>
              <a:ext cx="1017774" cy="2995224"/>
            </a:xfrm>
            <a:prstGeom prst="round1Rect">
              <a:avLst>
                <a:gd name="adj" fmla="val 50000"/>
              </a:avLst>
            </a:prstGeom>
            <a:gradFill>
              <a:gsLst>
                <a:gs pos="23000">
                  <a:srgbClr val="006C39"/>
                </a:gs>
                <a:gs pos="99000">
                  <a:srgbClr val="05462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com Único Canto Arredondado 94">
              <a:extLst>
                <a:ext uri="{FF2B5EF4-FFF2-40B4-BE49-F238E27FC236}">
                  <a16:creationId xmlns:a16="http://schemas.microsoft.com/office/drawing/2014/main" id="{08952D61-F323-F6AD-C831-AC5D032BCC76}"/>
                </a:ext>
              </a:extLst>
            </p:cNvPr>
            <p:cNvSpPr/>
            <p:nvPr userDrawn="1"/>
          </p:nvSpPr>
          <p:spPr>
            <a:xfrm>
              <a:off x="-4468" y="1401128"/>
              <a:ext cx="1019109" cy="2275696"/>
            </a:xfrm>
            <a:prstGeom prst="round1Rect">
              <a:avLst>
                <a:gd name="adj" fmla="val 32724"/>
              </a:avLst>
            </a:prstGeom>
            <a:gradFill>
              <a:gsLst>
                <a:gs pos="23000">
                  <a:srgbClr val="158D9B"/>
                </a:gs>
                <a:gs pos="99000">
                  <a:srgbClr val="1BB7C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com Único Canto Arredondado 95">
              <a:extLst>
                <a:ext uri="{FF2B5EF4-FFF2-40B4-BE49-F238E27FC236}">
                  <a16:creationId xmlns:a16="http://schemas.microsoft.com/office/drawing/2014/main" id="{6304D12D-FFC6-3360-46FE-5FF01357535B}"/>
                </a:ext>
              </a:extLst>
            </p:cNvPr>
            <p:cNvSpPr/>
            <p:nvPr userDrawn="1"/>
          </p:nvSpPr>
          <p:spPr>
            <a:xfrm>
              <a:off x="-5803" y="2467429"/>
              <a:ext cx="1019109" cy="4390571"/>
            </a:xfrm>
            <a:prstGeom prst="round1Rect">
              <a:avLst>
                <a:gd name="adj" fmla="val 32724"/>
              </a:avLst>
            </a:prstGeom>
            <a:gradFill flip="none" rotWithShape="1">
              <a:gsLst>
                <a:gs pos="33000">
                  <a:srgbClr val="62382F"/>
                </a:gs>
                <a:gs pos="0">
                  <a:srgbClr val="583428"/>
                </a:gs>
                <a:gs pos="84000">
                  <a:srgbClr val="64393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7" name="Imagem 96">
            <a:extLst>
              <a:ext uri="{FF2B5EF4-FFF2-40B4-BE49-F238E27FC236}">
                <a16:creationId xmlns:a16="http://schemas.microsoft.com/office/drawing/2014/main" id="{8ACAB23F-706C-1304-F3C1-23BC47B816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9225" y="234008"/>
            <a:ext cx="1607457" cy="4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69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17697003-CF7B-5496-1EDE-82B34BB62521}"/>
              </a:ext>
            </a:extLst>
          </p:cNvPr>
          <p:cNvSpPr/>
          <p:nvPr userDrawn="1"/>
        </p:nvSpPr>
        <p:spPr>
          <a:xfrm>
            <a:off x="1" y="0"/>
            <a:ext cx="12209678" cy="8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D0DA26-5568-0EF2-58E2-181FF015D5D5}"/>
              </a:ext>
            </a:extLst>
          </p:cNvPr>
          <p:cNvGrpSpPr/>
          <p:nvPr userDrawn="1"/>
        </p:nvGrpSpPr>
        <p:grpSpPr>
          <a:xfrm>
            <a:off x="620327" y="288040"/>
            <a:ext cx="1533938" cy="412443"/>
            <a:chOff x="792653" y="2041069"/>
            <a:chExt cx="3897922" cy="104806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C294B00-F5B8-F209-1EF5-48DE7FF0EDA4}"/>
                </a:ext>
              </a:extLst>
            </p:cNvPr>
            <p:cNvGrpSpPr/>
            <p:nvPr/>
          </p:nvGrpSpPr>
          <p:grpSpPr>
            <a:xfrm>
              <a:off x="792653" y="2041069"/>
              <a:ext cx="1681518" cy="544323"/>
              <a:chOff x="1116108" y="1429065"/>
              <a:chExt cx="1681518" cy="544323"/>
            </a:xfrm>
            <a:gradFill>
              <a:gsLst>
                <a:gs pos="0">
                  <a:srgbClr val="58B651"/>
                </a:gs>
                <a:gs pos="100000">
                  <a:srgbClr val="006C39"/>
                </a:gs>
              </a:gsLst>
              <a:lin ang="10800000" scaled="1"/>
            </a:gradFill>
          </p:grpSpPr>
          <p:sp>
            <p:nvSpPr>
              <p:cNvPr id="89" name="Forma Livre 88">
                <a:extLst>
                  <a:ext uri="{FF2B5EF4-FFF2-40B4-BE49-F238E27FC236}">
                    <a16:creationId xmlns:a16="http://schemas.microsoft.com/office/drawing/2014/main" id="{76E3FF7B-0235-F362-B64B-B838EAE00510}"/>
                  </a:ext>
                </a:extLst>
              </p:cNvPr>
              <p:cNvSpPr/>
              <p:nvPr/>
            </p:nvSpPr>
            <p:spPr>
              <a:xfrm>
                <a:off x="1116108" y="1433366"/>
                <a:ext cx="487735" cy="540022"/>
              </a:xfrm>
              <a:custGeom>
                <a:avLst/>
                <a:gdLst>
                  <a:gd name="connsiteX0" fmla="*/ 1755000 w 1950650"/>
                  <a:gd name="connsiteY0" fmla="*/ 2009358 h 2159767"/>
                  <a:gd name="connsiteX1" fmla="*/ 1950650 w 1950650"/>
                  <a:gd name="connsiteY1" fmla="*/ 1741322 h 2159767"/>
                  <a:gd name="connsiteX2" fmla="*/ 1775535 w 1950650"/>
                  <a:gd name="connsiteY2" fmla="*/ 1105754 h 2159767"/>
                  <a:gd name="connsiteX3" fmla="*/ 1331678 w 1950650"/>
                  <a:gd name="connsiteY3" fmla="*/ 939043 h 2159767"/>
                  <a:gd name="connsiteX4" fmla="*/ 731337 w 1950650"/>
                  <a:gd name="connsiteY4" fmla="*/ 843211 h 2159767"/>
                  <a:gd name="connsiteX5" fmla="*/ 482269 w 1950650"/>
                  <a:gd name="connsiteY5" fmla="*/ 641995 h 2159767"/>
                  <a:gd name="connsiteX6" fmla="*/ 932551 w 1950650"/>
                  <a:gd name="connsiteY6" fmla="*/ 437583 h 2159767"/>
                  <a:gd name="connsiteX7" fmla="*/ 1462638 w 1950650"/>
                  <a:gd name="connsiteY7" fmla="*/ 728851 h 2159767"/>
                  <a:gd name="connsiteX8" fmla="*/ 1507332 w 1950650"/>
                  <a:gd name="connsiteY8" fmla="*/ 772979 h 2159767"/>
                  <a:gd name="connsiteX9" fmla="*/ 1815634 w 1950650"/>
                  <a:gd name="connsiteY9" fmla="*/ 772979 h 2159767"/>
                  <a:gd name="connsiteX10" fmla="*/ 1914033 w 1950650"/>
                  <a:gd name="connsiteY10" fmla="*/ 523757 h 2159767"/>
                  <a:gd name="connsiteX11" fmla="*/ 980405 w 1950650"/>
                  <a:gd name="connsiteY11" fmla="*/ 0 h 2159767"/>
                  <a:gd name="connsiteX12" fmla="*/ 0 w 1950650"/>
                  <a:gd name="connsiteY12" fmla="*/ 661169 h 2159767"/>
                  <a:gd name="connsiteX13" fmla="*/ 609962 w 1950650"/>
                  <a:gd name="connsiteY13" fmla="*/ 1261657 h 2159767"/>
                  <a:gd name="connsiteX14" fmla="*/ 1210339 w 1950650"/>
                  <a:gd name="connsiteY14" fmla="*/ 1347866 h 2159767"/>
                  <a:gd name="connsiteX15" fmla="*/ 1504137 w 1950650"/>
                  <a:gd name="connsiteY15" fmla="*/ 1565060 h 2159767"/>
                  <a:gd name="connsiteX16" fmla="*/ 1031489 w 1950650"/>
                  <a:gd name="connsiteY16" fmla="*/ 1766276 h 2159767"/>
                  <a:gd name="connsiteX17" fmla="*/ 498172 w 1950650"/>
                  <a:gd name="connsiteY17" fmla="*/ 1488402 h 2159767"/>
                  <a:gd name="connsiteX18" fmla="*/ 498172 w 1950650"/>
                  <a:gd name="connsiteY18" fmla="*/ 1430916 h 2159767"/>
                  <a:gd name="connsiteX19" fmla="*/ 19170 w 1950650"/>
                  <a:gd name="connsiteY19" fmla="*/ 1430916 h 2159767"/>
                  <a:gd name="connsiteX20" fmla="*/ 19170 w 1950650"/>
                  <a:gd name="connsiteY20" fmla="*/ 1450090 h 2159767"/>
                  <a:gd name="connsiteX21" fmla="*/ 615131 w 1950650"/>
                  <a:gd name="connsiteY21" fmla="*/ 2159767 h 2159767"/>
                  <a:gd name="connsiteX22" fmla="*/ 1275927 w 1950650"/>
                  <a:gd name="connsiteY22" fmla="*/ 1992375 h 2159767"/>
                  <a:gd name="connsiteX23" fmla="*/ 1754964 w 1950650"/>
                  <a:gd name="connsiteY23" fmla="*/ 2009394 h 215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50650" h="2159767">
                    <a:moveTo>
                      <a:pt x="1755000" y="2009358"/>
                    </a:moveTo>
                    <a:cubicBezTo>
                      <a:pt x="1851892" y="1934279"/>
                      <a:pt x="1915828" y="1842181"/>
                      <a:pt x="1950650" y="1741322"/>
                    </a:cubicBezTo>
                    <a:cubicBezTo>
                      <a:pt x="1837461" y="1568507"/>
                      <a:pt x="1776181" y="1353216"/>
                      <a:pt x="1775535" y="1105754"/>
                    </a:cubicBezTo>
                    <a:cubicBezTo>
                      <a:pt x="1672971" y="1028269"/>
                      <a:pt x="1528154" y="970461"/>
                      <a:pt x="1331678" y="939043"/>
                    </a:cubicBezTo>
                    <a:lnTo>
                      <a:pt x="731337" y="843211"/>
                    </a:lnTo>
                    <a:cubicBezTo>
                      <a:pt x="552487" y="811255"/>
                      <a:pt x="482269" y="766552"/>
                      <a:pt x="482269" y="641995"/>
                    </a:cubicBezTo>
                    <a:cubicBezTo>
                      <a:pt x="482269" y="504655"/>
                      <a:pt x="587633" y="437583"/>
                      <a:pt x="932551" y="437583"/>
                    </a:cubicBezTo>
                    <a:cubicBezTo>
                      <a:pt x="1357669" y="437583"/>
                      <a:pt x="1462853" y="524009"/>
                      <a:pt x="1462638" y="728851"/>
                    </a:cubicBezTo>
                    <a:cubicBezTo>
                      <a:pt x="1462638" y="753303"/>
                      <a:pt x="1482885" y="772979"/>
                      <a:pt x="1507332" y="772979"/>
                    </a:cubicBezTo>
                    <a:lnTo>
                      <a:pt x="1815634" y="772979"/>
                    </a:lnTo>
                    <a:cubicBezTo>
                      <a:pt x="1838789" y="683215"/>
                      <a:pt x="1871816" y="599914"/>
                      <a:pt x="1914033" y="523757"/>
                    </a:cubicBezTo>
                    <a:cubicBezTo>
                      <a:pt x="1821629" y="203227"/>
                      <a:pt x="1518676" y="0"/>
                      <a:pt x="980405" y="0"/>
                    </a:cubicBezTo>
                    <a:cubicBezTo>
                      <a:pt x="261884" y="0"/>
                      <a:pt x="0" y="338591"/>
                      <a:pt x="0" y="661169"/>
                    </a:cubicBezTo>
                    <a:cubicBezTo>
                      <a:pt x="0" y="1009311"/>
                      <a:pt x="226739" y="1200976"/>
                      <a:pt x="609962" y="1261657"/>
                    </a:cubicBezTo>
                    <a:lnTo>
                      <a:pt x="1210339" y="1347866"/>
                    </a:lnTo>
                    <a:cubicBezTo>
                      <a:pt x="1430652" y="1386214"/>
                      <a:pt x="1504137" y="1434112"/>
                      <a:pt x="1504137" y="1565060"/>
                    </a:cubicBezTo>
                    <a:cubicBezTo>
                      <a:pt x="1504137" y="1708791"/>
                      <a:pt x="1414712" y="1766276"/>
                      <a:pt x="1031489" y="1766276"/>
                    </a:cubicBezTo>
                    <a:cubicBezTo>
                      <a:pt x="597182" y="1766276"/>
                      <a:pt x="498172" y="1686422"/>
                      <a:pt x="498172" y="1488402"/>
                    </a:cubicBezTo>
                    <a:lnTo>
                      <a:pt x="498172" y="1430916"/>
                    </a:lnTo>
                    <a:lnTo>
                      <a:pt x="19170" y="1430916"/>
                    </a:lnTo>
                    <a:lnTo>
                      <a:pt x="19170" y="1450090"/>
                    </a:lnTo>
                    <a:cubicBezTo>
                      <a:pt x="19170" y="1828788"/>
                      <a:pt x="229611" y="2067095"/>
                      <a:pt x="615131" y="2159767"/>
                    </a:cubicBezTo>
                    <a:cubicBezTo>
                      <a:pt x="920238" y="1997402"/>
                      <a:pt x="1222939" y="1992590"/>
                      <a:pt x="1275927" y="1992375"/>
                    </a:cubicBezTo>
                    <a:cubicBezTo>
                      <a:pt x="1437688" y="1991728"/>
                      <a:pt x="1598301" y="1998443"/>
                      <a:pt x="1754964" y="200939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 89">
                <a:extLst>
                  <a:ext uri="{FF2B5EF4-FFF2-40B4-BE49-F238E27FC236}">
                    <a16:creationId xmlns:a16="http://schemas.microsoft.com/office/drawing/2014/main" id="{E36E7AF6-E9EA-E724-0782-D91F86311353}"/>
                  </a:ext>
                </a:extLst>
              </p:cNvPr>
              <p:cNvSpPr/>
              <p:nvPr/>
            </p:nvSpPr>
            <p:spPr>
              <a:xfrm>
                <a:off x="2118107" y="1439462"/>
                <a:ext cx="679519" cy="514139"/>
              </a:xfrm>
              <a:custGeom>
                <a:avLst/>
                <a:gdLst>
                  <a:gd name="connsiteX0" fmla="*/ 2717671 w 2717671"/>
                  <a:gd name="connsiteY0" fmla="*/ 0 h 2056250"/>
                  <a:gd name="connsiteX1" fmla="*/ 1793628 w 2717671"/>
                  <a:gd name="connsiteY1" fmla="*/ 591835 h 2056250"/>
                  <a:gd name="connsiteX2" fmla="*/ 1580782 w 2717671"/>
                  <a:gd name="connsiteY2" fmla="*/ 1054050 h 2056250"/>
                  <a:gd name="connsiteX3" fmla="*/ 1385994 w 2717671"/>
                  <a:gd name="connsiteY3" fmla="*/ 1555509 h 2056250"/>
                  <a:gd name="connsiteX4" fmla="*/ 1350848 w 2717671"/>
                  <a:gd name="connsiteY4" fmla="*/ 1555509 h 2056250"/>
                  <a:gd name="connsiteX5" fmla="*/ 1149669 w 2717671"/>
                  <a:gd name="connsiteY5" fmla="*/ 1054050 h 2056250"/>
                  <a:gd name="connsiteX6" fmla="*/ 648303 w 2717671"/>
                  <a:gd name="connsiteY6" fmla="*/ 0 h 2056250"/>
                  <a:gd name="connsiteX7" fmla="*/ 28468 w 2717671"/>
                  <a:gd name="connsiteY7" fmla="*/ 458014 h 2056250"/>
                  <a:gd name="connsiteX8" fmla="*/ 186424 w 2717671"/>
                  <a:gd name="connsiteY8" fmla="*/ 1070028 h 2056250"/>
                  <a:gd name="connsiteX9" fmla="*/ 0 w 2717671"/>
                  <a:gd name="connsiteY9" fmla="*/ 1725990 h 2056250"/>
                  <a:gd name="connsiteX10" fmla="*/ 0 w 2717671"/>
                  <a:gd name="connsiteY10" fmla="*/ 2056251 h 2056250"/>
                  <a:gd name="connsiteX11" fmla="*/ 479002 w 2717671"/>
                  <a:gd name="connsiteY11" fmla="*/ 1963219 h 2056250"/>
                  <a:gd name="connsiteX12" fmla="*/ 479002 w 2717671"/>
                  <a:gd name="connsiteY12" fmla="*/ 1054050 h 2056250"/>
                  <a:gd name="connsiteX13" fmla="*/ 459832 w 2717671"/>
                  <a:gd name="connsiteY13" fmla="*/ 718690 h 2056250"/>
                  <a:gd name="connsiteX14" fmla="*/ 494977 w 2717671"/>
                  <a:gd name="connsiteY14" fmla="*/ 718690 h 2056250"/>
                  <a:gd name="connsiteX15" fmla="*/ 619511 w 2717671"/>
                  <a:gd name="connsiteY15" fmla="*/ 1054050 h 2056250"/>
                  <a:gd name="connsiteX16" fmla="*/ 1009053 w 2717671"/>
                  <a:gd name="connsiteY16" fmla="*/ 1888966 h 2056250"/>
                  <a:gd name="connsiteX17" fmla="*/ 1450468 w 2717671"/>
                  <a:gd name="connsiteY17" fmla="*/ 1922466 h 2056250"/>
                  <a:gd name="connsiteX18" fmla="*/ 1670207 w 2717671"/>
                  <a:gd name="connsiteY18" fmla="*/ 1964189 h 2056250"/>
                  <a:gd name="connsiteX19" fmla="*/ 2094893 w 2717671"/>
                  <a:gd name="connsiteY19" fmla="*/ 1054050 h 2056250"/>
                  <a:gd name="connsiteX20" fmla="*/ 2219428 w 2717671"/>
                  <a:gd name="connsiteY20" fmla="*/ 718690 h 2056250"/>
                  <a:gd name="connsiteX21" fmla="*/ 2254573 w 2717671"/>
                  <a:gd name="connsiteY21" fmla="*/ 718690 h 2056250"/>
                  <a:gd name="connsiteX22" fmla="*/ 2238598 w 2717671"/>
                  <a:gd name="connsiteY22" fmla="*/ 1054050 h 2056250"/>
                  <a:gd name="connsiteX23" fmla="*/ 2238598 w 2717671"/>
                  <a:gd name="connsiteY23" fmla="*/ 2021279 h 2056250"/>
                  <a:gd name="connsiteX24" fmla="*/ 2250085 w 2717671"/>
                  <a:gd name="connsiteY24" fmla="*/ 2021710 h 2056250"/>
                  <a:gd name="connsiteX25" fmla="*/ 2711927 w 2717671"/>
                  <a:gd name="connsiteY25" fmla="*/ 2014169 h 2056250"/>
                  <a:gd name="connsiteX26" fmla="*/ 2717635 w 2717671"/>
                  <a:gd name="connsiteY26" fmla="*/ 0 h 205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17671" h="2056250">
                    <a:moveTo>
                      <a:pt x="2717671" y="0"/>
                    </a:moveTo>
                    <a:cubicBezTo>
                      <a:pt x="2320555" y="0"/>
                      <a:pt x="1959769" y="231089"/>
                      <a:pt x="1793628" y="591835"/>
                    </a:cubicBezTo>
                    <a:lnTo>
                      <a:pt x="1580782" y="1054050"/>
                    </a:lnTo>
                    <a:lnTo>
                      <a:pt x="1385994" y="1555509"/>
                    </a:lnTo>
                    <a:lnTo>
                      <a:pt x="1350848" y="1555509"/>
                    </a:lnTo>
                    <a:lnTo>
                      <a:pt x="1149669" y="1054050"/>
                    </a:lnTo>
                    <a:lnTo>
                      <a:pt x="648303" y="0"/>
                    </a:lnTo>
                    <a:cubicBezTo>
                      <a:pt x="356514" y="0"/>
                      <a:pt x="109816" y="192814"/>
                      <a:pt x="28468" y="458014"/>
                    </a:cubicBezTo>
                    <a:cubicBezTo>
                      <a:pt x="131391" y="626914"/>
                      <a:pt x="186424" y="833768"/>
                      <a:pt x="186424" y="1070028"/>
                    </a:cubicBezTo>
                    <a:cubicBezTo>
                      <a:pt x="186424" y="1327185"/>
                      <a:pt x="121267" y="1549549"/>
                      <a:pt x="0" y="1725990"/>
                    </a:cubicBezTo>
                    <a:lnTo>
                      <a:pt x="0" y="2056251"/>
                    </a:lnTo>
                    <a:cubicBezTo>
                      <a:pt x="171095" y="2027634"/>
                      <a:pt x="328190" y="1993452"/>
                      <a:pt x="479002" y="1963219"/>
                    </a:cubicBezTo>
                    <a:lnTo>
                      <a:pt x="479002" y="1054050"/>
                    </a:lnTo>
                    <a:lnTo>
                      <a:pt x="459832" y="718690"/>
                    </a:lnTo>
                    <a:lnTo>
                      <a:pt x="494977" y="718690"/>
                    </a:lnTo>
                    <a:lnTo>
                      <a:pt x="619511" y="1054050"/>
                    </a:lnTo>
                    <a:lnTo>
                      <a:pt x="1009053" y="1888966"/>
                    </a:lnTo>
                    <a:cubicBezTo>
                      <a:pt x="1150782" y="1882754"/>
                      <a:pt x="1295563" y="1890905"/>
                      <a:pt x="1450468" y="1922466"/>
                    </a:cubicBezTo>
                    <a:cubicBezTo>
                      <a:pt x="1486475" y="1929791"/>
                      <a:pt x="1562545" y="1946451"/>
                      <a:pt x="1670207" y="1964189"/>
                    </a:cubicBezTo>
                    <a:lnTo>
                      <a:pt x="2094893" y="1054050"/>
                    </a:lnTo>
                    <a:lnTo>
                      <a:pt x="2219428" y="718690"/>
                    </a:lnTo>
                    <a:lnTo>
                      <a:pt x="2254573" y="718690"/>
                    </a:lnTo>
                    <a:lnTo>
                      <a:pt x="2238598" y="1054050"/>
                    </a:lnTo>
                    <a:lnTo>
                      <a:pt x="2238598" y="2021279"/>
                    </a:lnTo>
                    <a:cubicBezTo>
                      <a:pt x="2242439" y="2021422"/>
                      <a:pt x="2246244" y="2021602"/>
                      <a:pt x="2250085" y="2021710"/>
                    </a:cubicBezTo>
                    <a:cubicBezTo>
                      <a:pt x="2445269" y="2028496"/>
                      <a:pt x="2605953" y="2021351"/>
                      <a:pt x="2711927" y="2014169"/>
                    </a:cubicBezTo>
                    <a:lnTo>
                      <a:pt x="2717635" y="0"/>
                    </a:ln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 90">
                <a:extLst>
                  <a:ext uri="{FF2B5EF4-FFF2-40B4-BE49-F238E27FC236}">
                    <a16:creationId xmlns:a16="http://schemas.microsoft.com/office/drawing/2014/main" id="{5DF8988D-9A2C-3E4F-4B99-64A7B6EBCCA3}"/>
                  </a:ext>
                </a:extLst>
              </p:cNvPr>
              <p:cNvSpPr/>
              <p:nvPr/>
            </p:nvSpPr>
            <p:spPr>
              <a:xfrm>
                <a:off x="1573298" y="1429065"/>
                <a:ext cx="578089" cy="541781"/>
              </a:xfrm>
              <a:custGeom>
                <a:avLst/>
                <a:gdLst>
                  <a:gd name="connsiteX0" fmla="*/ 1493368 w 2312010"/>
                  <a:gd name="connsiteY0" fmla="*/ 2166733 h 2166797"/>
                  <a:gd name="connsiteX1" fmla="*/ 2125587 w 2312010"/>
                  <a:gd name="connsiteY1" fmla="*/ 1757910 h 2166797"/>
                  <a:gd name="connsiteX2" fmla="*/ 2125587 w 2312010"/>
                  <a:gd name="connsiteY2" fmla="*/ 1757910 h 2166797"/>
                  <a:gd name="connsiteX3" fmla="*/ 2312011 w 2312010"/>
                  <a:gd name="connsiteY3" fmla="*/ 1101948 h 2166797"/>
                  <a:gd name="connsiteX4" fmla="*/ 2154055 w 2312010"/>
                  <a:gd name="connsiteY4" fmla="*/ 489934 h 2166797"/>
                  <a:gd name="connsiteX5" fmla="*/ 1149598 w 2312010"/>
                  <a:gd name="connsiteY5" fmla="*/ 0 h 2166797"/>
                  <a:gd name="connsiteX6" fmla="*/ 138535 w 2312010"/>
                  <a:gd name="connsiteY6" fmla="*/ 523757 h 2166797"/>
                  <a:gd name="connsiteX7" fmla="*/ 40135 w 2312010"/>
                  <a:gd name="connsiteY7" fmla="*/ 772979 h 2166797"/>
                  <a:gd name="connsiteX8" fmla="*/ 0 w 2312010"/>
                  <a:gd name="connsiteY8" fmla="*/ 1101948 h 2166797"/>
                  <a:gd name="connsiteX9" fmla="*/ 72 w 2312010"/>
                  <a:gd name="connsiteY9" fmla="*/ 1105754 h 2166797"/>
                  <a:gd name="connsiteX10" fmla="*/ 175188 w 2312010"/>
                  <a:gd name="connsiteY10" fmla="*/ 1741322 h 2166797"/>
                  <a:gd name="connsiteX11" fmla="*/ 593448 w 2312010"/>
                  <a:gd name="connsiteY11" fmla="*/ 2093593 h 2166797"/>
                  <a:gd name="connsiteX12" fmla="*/ 1139869 w 2312010"/>
                  <a:gd name="connsiteY12" fmla="*/ 2153771 h 2166797"/>
                  <a:gd name="connsiteX13" fmla="*/ 1493404 w 2312010"/>
                  <a:gd name="connsiteY13" fmla="*/ 2166733 h 2166797"/>
                  <a:gd name="connsiteX14" fmla="*/ 507685 w 2312010"/>
                  <a:gd name="connsiteY14" fmla="*/ 1101948 h 2166797"/>
                  <a:gd name="connsiteX15" fmla="*/ 1149562 w 2312010"/>
                  <a:gd name="connsiteY15" fmla="*/ 459953 h 2166797"/>
                  <a:gd name="connsiteX16" fmla="*/ 1801023 w 2312010"/>
                  <a:gd name="connsiteY16" fmla="*/ 1101948 h 2166797"/>
                  <a:gd name="connsiteX17" fmla="*/ 1149562 w 2312010"/>
                  <a:gd name="connsiteY17" fmla="*/ 1743943 h 2166797"/>
                  <a:gd name="connsiteX18" fmla="*/ 507685 w 2312010"/>
                  <a:gd name="connsiteY18" fmla="*/ 1101948 h 216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2010" h="2166797">
                    <a:moveTo>
                      <a:pt x="1493368" y="2166733"/>
                    </a:moveTo>
                    <a:cubicBezTo>
                      <a:pt x="1770293" y="2103539"/>
                      <a:pt x="1985580" y="1961639"/>
                      <a:pt x="2125587" y="1757910"/>
                    </a:cubicBezTo>
                    <a:lnTo>
                      <a:pt x="2125587" y="1757910"/>
                    </a:lnTo>
                    <a:cubicBezTo>
                      <a:pt x="2246854" y="1581469"/>
                      <a:pt x="2312011" y="1359105"/>
                      <a:pt x="2312011" y="1101948"/>
                    </a:cubicBezTo>
                    <a:cubicBezTo>
                      <a:pt x="2312011" y="865724"/>
                      <a:pt x="2256978" y="658871"/>
                      <a:pt x="2154055" y="489934"/>
                    </a:cubicBezTo>
                    <a:cubicBezTo>
                      <a:pt x="1966123" y="181540"/>
                      <a:pt x="1618009" y="0"/>
                      <a:pt x="1149598" y="0"/>
                    </a:cubicBezTo>
                    <a:cubicBezTo>
                      <a:pt x="681186" y="0"/>
                      <a:pt x="320974" y="194861"/>
                      <a:pt x="138535" y="523757"/>
                    </a:cubicBezTo>
                    <a:cubicBezTo>
                      <a:pt x="96317" y="599878"/>
                      <a:pt x="63290" y="683179"/>
                      <a:pt x="40135" y="772979"/>
                    </a:cubicBezTo>
                    <a:cubicBezTo>
                      <a:pt x="13857" y="874772"/>
                      <a:pt x="0" y="984680"/>
                      <a:pt x="0" y="1101948"/>
                    </a:cubicBezTo>
                    <a:cubicBezTo>
                      <a:pt x="0" y="1103240"/>
                      <a:pt x="72" y="1104497"/>
                      <a:pt x="72" y="1105754"/>
                    </a:cubicBezTo>
                    <a:cubicBezTo>
                      <a:pt x="718" y="1353216"/>
                      <a:pt x="61998" y="1568507"/>
                      <a:pt x="175188" y="1741322"/>
                    </a:cubicBezTo>
                    <a:cubicBezTo>
                      <a:pt x="275669" y="1894783"/>
                      <a:pt x="417399" y="2014313"/>
                      <a:pt x="593448" y="2093593"/>
                    </a:cubicBezTo>
                    <a:cubicBezTo>
                      <a:pt x="795919" y="2117866"/>
                      <a:pt x="981015" y="2141204"/>
                      <a:pt x="1139869" y="2153771"/>
                    </a:cubicBezTo>
                    <a:cubicBezTo>
                      <a:pt x="1264834" y="2163681"/>
                      <a:pt x="1382044" y="2167343"/>
                      <a:pt x="1493404" y="2166733"/>
                    </a:cubicBezTo>
                    <a:close/>
                    <a:moveTo>
                      <a:pt x="507685" y="1101948"/>
                    </a:moveTo>
                    <a:cubicBezTo>
                      <a:pt x="507685" y="626053"/>
                      <a:pt x="680145" y="459953"/>
                      <a:pt x="1149562" y="459953"/>
                    </a:cubicBezTo>
                    <a:cubicBezTo>
                      <a:pt x="1618979" y="459953"/>
                      <a:pt x="1801023" y="626053"/>
                      <a:pt x="1801023" y="1101948"/>
                    </a:cubicBezTo>
                    <a:cubicBezTo>
                      <a:pt x="1801023" y="1577843"/>
                      <a:pt x="1619015" y="1743943"/>
                      <a:pt x="1149562" y="1743943"/>
                    </a:cubicBezTo>
                    <a:cubicBezTo>
                      <a:pt x="680109" y="1743943"/>
                      <a:pt x="507685" y="1577843"/>
                      <a:pt x="507685" y="1101948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32094EBE-1473-2824-650F-DD1CCC3C0D59}"/>
                </a:ext>
              </a:extLst>
            </p:cNvPr>
            <p:cNvSpPr/>
            <p:nvPr/>
          </p:nvSpPr>
          <p:spPr>
            <a:xfrm>
              <a:off x="811657" y="2538475"/>
              <a:ext cx="1671049" cy="247830"/>
            </a:xfrm>
            <a:custGeom>
              <a:avLst/>
              <a:gdLst>
                <a:gd name="connsiteX0" fmla="*/ 6221318 w 6683195"/>
                <a:gd name="connsiteY0" fmla="*/ 134679 h 991174"/>
                <a:gd name="connsiteX1" fmla="*/ 6209830 w 6683195"/>
                <a:gd name="connsiteY1" fmla="*/ 134248 h 991174"/>
                <a:gd name="connsiteX2" fmla="*/ 5641475 w 6683195"/>
                <a:gd name="connsiteY2" fmla="*/ 77158 h 991174"/>
                <a:gd name="connsiteX3" fmla="*/ 5421737 w 6683195"/>
                <a:gd name="connsiteY3" fmla="*/ 35435 h 991174"/>
                <a:gd name="connsiteX4" fmla="*/ 4980321 w 6683195"/>
                <a:gd name="connsiteY4" fmla="*/ 1935 h 991174"/>
                <a:gd name="connsiteX5" fmla="*/ 4450270 w 6683195"/>
                <a:gd name="connsiteY5" fmla="*/ 76188 h 991174"/>
                <a:gd name="connsiteX6" fmla="*/ 3971268 w 6683195"/>
                <a:gd name="connsiteY6" fmla="*/ 169220 h 991174"/>
                <a:gd name="connsiteX7" fmla="*/ 3286062 w 6683195"/>
                <a:gd name="connsiteY7" fmla="*/ 230583 h 991174"/>
                <a:gd name="connsiteX8" fmla="*/ 2932527 w 6683195"/>
                <a:gd name="connsiteY8" fmla="*/ 217621 h 991174"/>
                <a:gd name="connsiteX9" fmla="*/ 2386107 w 6683195"/>
                <a:gd name="connsiteY9" fmla="*/ 157443 h 991174"/>
                <a:gd name="connsiteX10" fmla="*/ 1719209 w 6683195"/>
                <a:gd name="connsiteY10" fmla="*/ 90407 h 991174"/>
                <a:gd name="connsiteX11" fmla="*/ 1240171 w 6683195"/>
                <a:gd name="connsiteY11" fmla="*/ 73388 h 991174"/>
                <a:gd name="connsiteX12" fmla="*/ 579376 w 6683195"/>
                <a:gd name="connsiteY12" fmla="*/ 240780 h 991174"/>
                <a:gd name="connsiteX13" fmla="*/ 533030 w 6683195"/>
                <a:gd name="connsiteY13" fmla="*/ 266560 h 991174"/>
                <a:gd name="connsiteX14" fmla="*/ 164813 w 6683195"/>
                <a:gd name="connsiteY14" fmla="*/ 597720 h 991174"/>
                <a:gd name="connsiteX15" fmla="*/ 0 w 6683195"/>
                <a:gd name="connsiteY15" fmla="*/ 991175 h 991174"/>
                <a:gd name="connsiteX16" fmla="*/ 607844 w 6683195"/>
                <a:gd name="connsiteY16" fmla="*/ 870998 h 991174"/>
                <a:gd name="connsiteX17" fmla="*/ 891303 w 6683195"/>
                <a:gd name="connsiteY17" fmla="*/ 890747 h 991174"/>
                <a:gd name="connsiteX18" fmla="*/ 1498788 w 6683195"/>
                <a:gd name="connsiteY18" fmla="*/ 611651 h 991174"/>
                <a:gd name="connsiteX19" fmla="*/ 2461710 w 6683195"/>
                <a:gd name="connsiteY19" fmla="*/ 668490 h 991174"/>
                <a:gd name="connsiteX20" fmla="*/ 3113100 w 6683195"/>
                <a:gd name="connsiteY20" fmla="*/ 412697 h 991174"/>
                <a:gd name="connsiteX21" fmla="*/ 3411673 w 6683195"/>
                <a:gd name="connsiteY21" fmla="*/ 359126 h 991174"/>
                <a:gd name="connsiteX22" fmla="*/ 3937954 w 6683195"/>
                <a:gd name="connsiteY22" fmla="*/ 402213 h 991174"/>
                <a:gd name="connsiteX23" fmla="*/ 4312238 w 6683195"/>
                <a:gd name="connsiteY23" fmla="*/ 459806 h 991174"/>
                <a:gd name="connsiteX24" fmla="*/ 5353600 w 6683195"/>
                <a:gd name="connsiteY24" fmla="*/ 388712 h 991174"/>
                <a:gd name="connsiteX25" fmla="*/ 5633721 w 6683195"/>
                <a:gd name="connsiteY25" fmla="*/ 355858 h 991174"/>
                <a:gd name="connsiteX26" fmla="*/ 6683196 w 6683195"/>
                <a:gd name="connsiteY26" fmla="*/ 254999 h 991174"/>
                <a:gd name="connsiteX27" fmla="*/ 6683196 w 6683195"/>
                <a:gd name="connsiteY27" fmla="*/ 127103 h 991174"/>
                <a:gd name="connsiteX28" fmla="*/ 6221353 w 6683195"/>
                <a:gd name="connsiteY28" fmla="*/ 134643 h 9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3195" h="991174">
                  <a:moveTo>
                    <a:pt x="6221318" y="134679"/>
                  </a:moveTo>
                  <a:cubicBezTo>
                    <a:pt x="6217441" y="134535"/>
                    <a:pt x="6213671" y="134392"/>
                    <a:pt x="6209830" y="134248"/>
                  </a:cubicBezTo>
                  <a:cubicBezTo>
                    <a:pt x="5978388" y="125595"/>
                    <a:pt x="5782702" y="100425"/>
                    <a:pt x="5641475" y="77158"/>
                  </a:cubicBezTo>
                  <a:cubicBezTo>
                    <a:pt x="5533849" y="59420"/>
                    <a:pt x="5457743" y="42760"/>
                    <a:pt x="5421737" y="35435"/>
                  </a:cubicBezTo>
                  <a:cubicBezTo>
                    <a:pt x="5266796" y="3838"/>
                    <a:pt x="5122051" y="-4276"/>
                    <a:pt x="4980321" y="1935"/>
                  </a:cubicBezTo>
                  <a:cubicBezTo>
                    <a:pt x="4803446" y="9691"/>
                    <a:pt x="4631238" y="39923"/>
                    <a:pt x="4450270" y="76188"/>
                  </a:cubicBezTo>
                  <a:cubicBezTo>
                    <a:pt x="4299458" y="106421"/>
                    <a:pt x="4142364" y="140603"/>
                    <a:pt x="3971268" y="169220"/>
                  </a:cubicBezTo>
                  <a:cubicBezTo>
                    <a:pt x="3767433" y="203295"/>
                    <a:pt x="3543351" y="229111"/>
                    <a:pt x="3286062" y="230583"/>
                  </a:cubicBezTo>
                  <a:cubicBezTo>
                    <a:pt x="3174703" y="231229"/>
                    <a:pt x="3057492" y="227531"/>
                    <a:pt x="2932527" y="217621"/>
                  </a:cubicBezTo>
                  <a:cubicBezTo>
                    <a:pt x="2773674" y="205018"/>
                    <a:pt x="2588578" y="181715"/>
                    <a:pt x="2386107" y="157443"/>
                  </a:cubicBezTo>
                  <a:cubicBezTo>
                    <a:pt x="2178897" y="132596"/>
                    <a:pt x="1953487" y="106780"/>
                    <a:pt x="1719209" y="90407"/>
                  </a:cubicBezTo>
                  <a:cubicBezTo>
                    <a:pt x="1562545" y="79456"/>
                    <a:pt x="1401932" y="72741"/>
                    <a:pt x="1240171" y="73388"/>
                  </a:cubicBezTo>
                  <a:cubicBezTo>
                    <a:pt x="1187184" y="73603"/>
                    <a:pt x="884447" y="78415"/>
                    <a:pt x="579376" y="240780"/>
                  </a:cubicBezTo>
                  <a:cubicBezTo>
                    <a:pt x="555718" y="253347"/>
                    <a:pt x="537482" y="263975"/>
                    <a:pt x="533030" y="266560"/>
                  </a:cubicBezTo>
                  <a:cubicBezTo>
                    <a:pt x="461555" y="308427"/>
                    <a:pt x="296491" y="407347"/>
                    <a:pt x="164813" y="597720"/>
                  </a:cubicBezTo>
                  <a:cubicBezTo>
                    <a:pt x="63075" y="744825"/>
                    <a:pt x="19745" y="890854"/>
                    <a:pt x="0" y="991175"/>
                  </a:cubicBezTo>
                  <a:cubicBezTo>
                    <a:pt x="145356" y="934408"/>
                    <a:pt x="354001" y="874553"/>
                    <a:pt x="607844" y="870998"/>
                  </a:cubicBezTo>
                  <a:cubicBezTo>
                    <a:pt x="712741" y="869526"/>
                    <a:pt x="807946" y="877928"/>
                    <a:pt x="891303" y="890747"/>
                  </a:cubicBezTo>
                  <a:cubicBezTo>
                    <a:pt x="1061501" y="805865"/>
                    <a:pt x="1218308" y="662637"/>
                    <a:pt x="1498788" y="611651"/>
                  </a:cubicBezTo>
                  <a:cubicBezTo>
                    <a:pt x="1904053" y="537972"/>
                    <a:pt x="2005181" y="739368"/>
                    <a:pt x="2461710" y="668490"/>
                  </a:cubicBezTo>
                  <a:cubicBezTo>
                    <a:pt x="2784515" y="618365"/>
                    <a:pt x="2779705" y="510576"/>
                    <a:pt x="3113100" y="412697"/>
                  </a:cubicBezTo>
                  <a:cubicBezTo>
                    <a:pt x="3155066" y="400381"/>
                    <a:pt x="3264738" y="370256"/>
                    <a:pt x="3411673" y="359126"/>
                  </a:cubicBezTo>
                  <a:cubicBezTo>
                    <a:pt x="3533766" y="349862"/>
                    <a:pt x="3630729" y="357510"/>
                    <a:pt x="3937954" y="402213"/>
                  </a:cubicBezTo>
                  <a:cubicBezTo>
                    <a:pt x="4128220" y="429896"/>
                    <a:pt x="4223352" y="443720"/>
                    <a:pt x="4312238" y="459806"/>
                  </a:cubicBezTo>
                  <a:cubicBezTo>
                    <a:pt x="4474215" y="489141"/>
                    <a:pt x="4775732" y="484437"/>
                    <a:pt x="5353600" y="388712"/>
                  </a:cubicBezTo>
                  <a:cubicBezTo>
                    <a:pt x="5432291" y="379018"/>
                    <a:pt x="5524408" y="368102"/>
                    <a:pt x="5633721" y="355858"/>
                  </a:cubicBezTo>
                  <a:cubicBezTo>
                    <a:pt x="6079121" y="305913"/>
                    <a:pt x="6443748" y="274101"/>
                    <a:pt x="6683196" y="254999"/>
                  </a:cubicBezTo>
                  <a:lnTo>
                    <a:pt x="6683196" y="127103"/>
                  </a:lnTo>
                  <a:cubicBezTo>
                    <a:pt x="6577221" y="134284"/>
                    <a:pt x="6416537" y="141465"/>
                    <a:pt x="6221353" y="134643"/>
                  </a:cubicBezTo>
                  <a:close/>
                </a:path>
              </a:pathLst>
            </a:custGeom>
            <a:solidFill>
              <a:srgbClr val="825E32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F4BC6112-F1D1-977E-EE45-7D538F16AA5C}"/>
                </a:ext>
              </a:extLst>
            </p:cNvPr>
            <p:cNvSpPr/>
            <p:nvPr/>
          </p:nvSpPr>
          <p:spPr>
            <a:xfrm>
              <a:off x="1039848" y="2619947"/>
              <a:ext cx="1437633" cy="224337"/>
            </a:xfrm>
            <a:custGeom>
              <a:avLst/>
              <a:gdLst>
                <a:gd name="connsiteX0" fmla="*/ 4700200 w 5749674"/>
                <a:gd name="connsiteY0" fmla="*/ 100823 h 897212"/>
                <a:gd name="connsiteX1" fmla="*/ 4110306 w 5749674"/>
                <a:gd name="connsiteY1" fmla="*/ 175077 h 897212"/>
                <a:gd name="connsiteX2" fmla="*/ 3751422 w 5749674"/>
                <a:gd name="connsiteY2" fmla="*/ 214501 h 897212"/>
                <a:gd name="connsiteX3" fmla="*/ 2644078 w 5749674"/>
                <a:gd name="connsiteY3" fmla="*/ 107358 h 897212"/>
                <a:gd name="connsiteX4" fmla="*/ 2179579 w 5749674"/>
                <a:gd name="connsiteY4" fmla="*/ 157662 h 897212"/>
                <a:gd name="connsiteX5" fmla="*/ 1528190 w 5749674"/>
                <a:gd name="connsiteY5" fmla="*/ 413455 h 897212"/>
                <a:gd name="connsiteX6" fmla="*/ 565268 w 5749674"/>
                <a:gd name="connsiteY6" fmla="*/ 356616 h 897212"/>
                <a:gd name="connsiteX7" fmla="*/ 0 w 5749674"/>
                <a:gd name="connsiteY7" fmla="*/ 618620 h 897212"/>
                <a:gd name="connsiteX8" fmla="*/ 225410 w 5749674"/>
                <a:gd name="connsiteY8" fmla="*/ 655029 h 897212"/>
                <a:gd name="connsiteX9" fmla="*/ 2108786 w 5749674"/>
                <a:gd name="connsiteY9" fmla="*/ 896603 h 897212"/>
                <a:gd name="connsiteX10" fmla="*/ 4133784 w 5749674"/>
                <a:gd name="connsiteY10" fmla="*/ 356616 h 897212"/>
                <a:gd name="connsiteX11" fmla="*/ 5749675 w 5749674"/>
                <a:gd name="connsiteY11" fmla="*/ 156298 h 897212"/>
                <a:gd name="connsiteX12" fmla="*/ 5749675 w 5749674"/>
                <a:gd name="connsiteY12" fmla="*/ 0 h 897212"/>
                <a:gd name="connsiteX13" fmla="*/ 4700200 w 5749674"/>
                <a:gd name="connsiteY13" fmla="*/ 100859 h 89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49674" h="897212">
                  <a:moveTo>
                    <a:pt x="4700200" y="100823"/>
                  </a:moveTo>
                  <a:cubicBezTo>
                    <a:pt x="4396601" y="134862"/>
                    <a:pt x="4224070" y="158452"/>
                    <a:pt x="4110306" y="175077"/>
                  </a:cubicBezTo>
                  <a:cubicBezTo>
                    <a:pt x="3939318" y="200031"/>
                    <a:pt x="3901301" y="209259"/>
                    <a:pt x="3751422" y="214501"/>
                  </a:cubicBezTo>
                  <a:cubicBezTo>
                    <a:pt x="3184432" y="234393"/>
                    <a:pt x="2919927" y="131092"/>
                    <a:pt x="2644078" y="107358"/>
                  </a:cubicBezTo>
                  <a:cubicBezTo>
                    <a:pt x="2505400" y="95437"/>
                    <a:pt x="2363849" y="103588"/>
                    <a:pt x="2179579" y="157662"/>
                  </a:cubicBezTo>
                  <a:cubicBezTo>
                    <a:pt x="1846184" y="255541"/>
                    <a:pt x="1850994" y="363330"/>
                    <a:pt x="1528190" y="413455"/>
                  </a:cubicBezTo>
                  <a:cubicBezTo>
                    <a:pt x="1071661" y="484333"/>
                    <a:pt x="970497" y="282937"/>
                    <a:pt x="565268" y="356616"/>
                  </a:cubicBezTo>
                  <a:cubicBezTo>
                    <a:pt x="284788" y="407602"/>
                    <a:pt x="170162" y="533703"/>
                    <a:pt x="0" y="618620"/>
                  </a:cubicBezTo>
                  <a:cubicBezTo>
                    <a:pt x="74957" y="629428"/>
                    <a:pt x="149592" y="642354"/>
                    <a:pt x="225410" y="655029"/>
                  </a:cubicBezTo>
                  <a:cubicBezTo>
                    <a:pt x="819218" y="754308"/>
                    <a:pt x="1610291" y="886621"/>
                    <a:pt x="2108786" y="896603"/>
                  </a:cubicBezTo>
                  <a:cubicBezTo>
                    <a:pt x="2863386" y="911719"/>
                    <a:pt x="2787244" y="643324"/>
                    <a:pt x="4133784" y="356616"/>
                  </a:cubicBezTo>
                  <a:cubicBezTo>
                    <a:pt x="4303658" y="320459"/>
                    <a:pt x="5108804" y="153569"/>
                    <a:pt x="5749675" y="156298"/>
                  </a:cubicBezTo>
                  <a:lnTo>
                    <a:pt x="5749675" y="0"/>
                  </a:lnTo>
                  <a:cubicBezTo>
                    <a:pt x="5510228" y="19102"/>
                    <a:pt x="5145600" y="50914"/>
                    <a:pt x="4700200" y="100859"/>
                  </a:cubicBezTo>
                  <a:close/>
                </a:path>
              </a:pathLst>
            </a:custGeom>
            <a:solidFill>
              <a:srgbClr val="492F20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CE5D5047-60F1-816C-E96E-BA14CC4E9C17}"/>
                </a:ext>
              </a:extLst>
            </p:cNvPr>
            <p:cNvSpPr/>
            <p:nvPr/>
          </p:nvSpPr>
          <p:spPr>
            <a:xfrm>
              <a:off x="806307" y="2668931"/>
              <a:ext cx="1671174" cy="420205"/>
            </a:xfrm>
            <a:custGeom>
              <a:avLst/>
              <a:gdLst>
                <a:gd name="connsiteX0" fmla="*/ 5067771 w 6683698"/>
                <a:gd name="connsiteY0" fmla="*/ 200316 h 1680566"/>
                <a:gd name="connsiteX1" fmla="*/ 3042773 w 6683698"/>
                <a:gd name="connsiteY1" fmla="*/ 740302 h 1680566"/>
                <a:gd name="connsiteX2" fmla="*/ 1159398 w 6683698"/>
                <a:gd name="connsiteY2" fmla="*/ 498728 h 1680566"/>
                <a:gd name="connsiteX3" fmla="*/ 933987 w 6683698"/>
                <a:gd name="connsiteY3" fmla="*/ 462320 h 1680566"/>
                <a:gd name="connsiteX4" fmla="*/ 279690 w 6683698"/>
                <a:gd name="connsiteY4" fmla="*/ 468639 h 1680566"/>
                <a:gd name="connsiteX5" fmla="*/ 210620 w 6683698"/>
                <a:gd name="connsiteY5" fmla="*/ 484510 h 1680566"/>
                <a:gd name="connsiteX6" fmla="*/ 0 w 6683698"/>
                <a:gd name="connsiteY6" fmla="*/ 552838 h 1680566"/>
                <a:gd name="connsiteX7" fmla="*/ 0 w 6683698"/>
                <a:gd name="connsiteY7" fmla="*/ 1680566 h 1680566"/>
                <a:gd name="connsiteX8" fmla="*/ 5785179 w 6683698"/>
                <a:gd name="connsiteY8" fmla="*/ 1680566 h 1680566"/>
                <a:gd name="connsiteX9" fmla="*/ 6683698 w 6683698"/>
                <a:gd name="connsiteY9" fmla="*/ 781881 h 1680566"/>
                <a:gd name="connsiteX10" fmla="*/ 6683698 w 6683698"/>
                <a:gd name="connsiteY10" fmla="*/ 33 h 1680566"/>
                <a:gd name="connsiteX11" fmla="*/ 5067807 w 6683698"/>
                <a:gd name="connsiteY11" fmla="*/ 200351 h 16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3698" h="1680566">
                  <a:moveTo>
                    <a:pt x="5067771" y="200316"/>
                  </a:moveTo>
                  <a:cubicBezTo>
                    <a:pt x="3721267" y="487023"/>
                    <a:pt x="3797373" y="755418"/>
                    <a:pt x="3042773" y="740302"/>
                  </a:cubicBezTo>
                  <a:cubicBezTo>
                    <a:pt x="2544278" y="730320"/>
                    <a:pt x="1753205" y="598044"/>
                    <a:pt x="1159398" y="498728"/>
                  </a:cubicBezTo>
                  <a:cubicBezTo>
                    <a:pt x="1083579" y="486053"/>
                    <a:pt x="1008909" y="473127"/>
                    <a:pt x="933987" y="462320"/>
                  </a:cubicBezTo>
                  <a:cubicBezTo>
                    <a:pt x="728285" y="432626"/>
                    <a:pt x="520358" y="418695"/>
                    <a:pt x="279690" y="468639"/>
                  </a:cubicBezTo>
                  <a:cubicBezTo>
                    <a:pt x="256966" y="473343"/>
                    <a:pt x="233955" y="478621"/>
                    <a:pt x="210620" y="484510"/>
                  </a:cubicBezTo>
                  <a:cubicBezTo>
                    <a:pt x="129919" y="504904"/>
                    <a:pt x="60562" y="528781"/>
                    <a:pt x="0" y="552838"/>
                  </a:cubicBezTo>
                  <a:lnTo>
                    <a:pt x="0" y="1680566"/>
                  </a:lnTo>
                  <a:lnTo>
                    <a:pt x="5785179" y="1680566"/>
                  </a:lnTo>
                  <a:cubicBezTo>
                    <a:pt x="6281413" y="1680566"/>
                    <a:pt x="6683698" y="1278206"/>
                    <a:pt x="6683698" y="781881"/>
                  </a:cubicBezTo>
                  <a:lnTo>
                    <a:pt x="6683698" y="33"/>
                  </a:lnTo>
                  <a:cubicBezTo>
                    <a:pt x="6042791" y="-2696"/>
                    <a:pt x="5237682" y="164195"/>
                    <a:pt x="5067807" y="200351"/>
                  </a:cubicBezTo>
                  <a:close/>
                </a:path>
              </a:pathLst>
            </a:custGeom>
            <a:solidFill>
              <a:srgbClr val="301D15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6" name="Gráfico 11">
              <a:extLst>
                <a:ext uri="{FF2B5EF4-FFF2-40B4-BE49-F238E27FC236}">
                  <a16:creationId xmlns:a16="http://schemas.microsoft.com/office/drawing/2014/main" id="{6977C628-9F3A-86D2-36A0-BFE391DB156C}"/>
                </a:ext>
              </a:extLst>
            </p:cNvPr>
            <p:cNvGrpSpPr/>
            <p:nvPr/>
          </p:nvGrpSpPr>
          <p:grpSpPr>
            <a:xfrm>
              <a:off x="2026036" y="2878839"/>
              <a:ext cx="323903" cy="82434"/>
              <a:chOff x="7647523" y="5060055"/>
              <a:chExt cx="1295419" cy="329686"/>
            </a:xfrm>
          </p:grpSpPr>
          <p:sp>
            <p:nvSpPr>
              <p:cNvPr id="86" name="Forma Livre 85">
                <a:extLst>
                  <a:ext uri="{FF2B5EF4-FFF2-40B4-BE49-F238E27FC236}">
                    <a16:creationId xmlns:a16="http://schemas.microsoft.com/office/drawing/2014/main" id="{8622A44D-5A3D-B59F-D8BA-9DAB46D534CB}"/>
                  </a:ext>
                </a:extLst>
              </p:cNvPr>
              <p:cNvSpPr/>
              <p:nvPr/>
            </p:nvSpPr>
            <p:spPr>
              <a:xfrm>
                <a:off x="7647523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 86">
                <a:extLst>
                  <a:ext uri="{FF2B5EF4-FFF2-40B4-BE49-F238E27FC236}">
                    <a16:creationId xmlns:a16="http://schemas.microsoft.com/office/drawing/2014/main" id="{E209A24E-653E-EE7B-C1E5-318A7C841654}"/>
                  </a:ext>
                </a:extLst>
              </p:cNvPr>
              <p:cNvSpPr/>
              <p:nvPr/>
            </p:nvSpPr>
            <p:spPr>
              <a:xfrm>
                <a:off x="8148854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23A4D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 87">
                <a:extLst>
                  <a:ext uri="{FF2B5EF4-FFF2-40B4-BE49-F238E27FC236}">
                    <a16:creationId xmlns:a16="http://schemas.microsoft.com/office/drawing/2014/main" id="{259D100B-89A2-68FC-DEB6-8F355B57CBA2}"/>
                  </a:ext>
                </a:extLst>
              </p:cNvPr>
              <p:cNvSpPr/>
              <p:nvPr/>
            </p:nvSpPr>
            <p:spPr>
              <a:xfrm>
                <a:off x="8613317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DCB431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444493D-8898-1BBB-0E82-1BDEFA5AE912}"/>
                </a:ext>
              </a:extLst>
            </p:cNvPr>
            <p:cNvGrpSpPr/>
            <p:nvPr userDrawn="1"/>
          </p:nvGrpSpPr>
          <p:grpSpPr>
            <a:xfrm>
              <a:off x="2630126" y="2738736"/>
              <a:ext cx="2058717" cy="292513"/>
              <a:chOff x="3492373" y="3920905"/>
              <a:chExt cx="1654440" cy="235071"/>
            </a:xfrm>
          </p:grpSpPr>
          <p:grpSp>
            <p:nvGrpSpPr>
              <p:cNvPr id="64" name="Gráfico 11">
                <a:extLst>
                  <a:ext uri="{FF2B5EF4-FFF2-40B4-BE49-F238E27FC236}">
                    <a16:creationId xmlns:a16="http://schemas.microsoft.com/office/drawing/2014/main" id="{BA143865-D009-7568-68CB-EBD7D6ADDB2D}"/>
                  </a:ext>
                </a:extLst>
              </p:cNvPr>
              <p:cNvGrpSpPr/>
              <p:nvPr/>
            </p:nvGrpSpPr>
            <p:grpSpPr>
              <a:xfrm>
                <a:off x="3492373" y="3942867"/>
                <a:ext cx="820759" cy="213109"/>
                <a:chOff x="2811301" y="6171589"/>
                <a:chExt cx="2638082" cy="684974"/>
              </a:xfrm>
              <a:solidFill>
                <a:srgbClr val="1CB7CA"/>
              </a:solidFill>
            </p:grpSpPr>
            <p:sp>
              <p:nvSpPr>
                <p:cNvPr id="82" name="Forma Livre 81">
                  <a:extLst>
                    <a:ext uri="{FF2B5EF4-FFF2-40B4-BE49-F238E27FC236}">
                      <a16:creationId xmlns:a16="http://schemas.microsoft.com/office/drawing/2014/main" id="{8A419E93-409B-FFF3-6AE1-871EC0D8EBB1}"/>
                    </a:ext>
                  </a:extLst>
                </p:cNvPr>
                <p:cNvSpPr/>
                <p:nvPr/>
              </p:nvSpPr>
              <p:spPr>
                <a:xfrm>
                  <a:off x="2811301" y="6171661"/>
                  <a:ext cx="592514" cy="675028"/>
                </a:xfrm>
                <a:custGeom>
                  <a:avLst/>
                  <a:gdLst>
                    <a:gd name="connsiteX0" fmla="*/ 590541 w 592514"/>
                    <a:gd name="connsiteY0" fmla="*/ 674992 h 675028"/>
                    <a:gd name="connsiteX1" fmla="*/ 0 w 592514"/>
                    <a:gd name="connsiteY1" fmla="*/ 674992 h 675028"/>
                    <a:gd name="connsiteX2" fmla="*/ 0 w 592514"/>
                    <a:gd name="connsiteY2" fmla="*/ 579699 h 675028"/>
                    <a:gd name="connsiteX3" fmla="*/ 18380 w 592514"/>
                    <a:gd name="connsiteY3" fmla="*/ 479414 h 675028"/>
                    <a:gd name="connsiteX4" fmla="*/ 78906 w 592514"/>
                    <a:gd name="connsiteY4" fmla="*/ 408428 h 675028"/>
                    <a:gd name="connsiteX5" fmla="*/ 190553 w 592514"/>
                    <a:gd name="connsiteY5" fmla="*/ 355324 h 675028"/>
                    <a:gd name="connsiteX6" fmla="*/ 361289 w 592514"/>
                    <a:gd name="connsiteY6" fmla="*/ 299741 h 675028"/>
                    <a:gd name="connsiteX7" fmla="*/ 409429 w 592514"/>
                    <a:gd name="connsiteY7" fmla="*/ 277911 h 675028"/>
                    <a:gd name="connsiteX8" fmla="*/ 434738 w 592514"/>
                    <a:gd name="connsiteY8" fmla="*/ 252095 h 675028"/>
                    <a:gd name="connsiteX9" fmla="*/ 442672 w 592514"/>
                    <a:gd name="connsiteY9" fmla="*/ 215363 h 675028"/>
                    <a:gd name="connsiteX10" fmla="*/ 431256 w 592514"/>
                    <a:gd name="connsiteY10" fmla="*/ 172671 h 675028"/>
                    <a:gd name="connsiteX11" fmla="*/ 390080 w 592514"/>
                    <a:gd name="connsiteY11" fmla="*/ 145382 h 675028"/>
                    <a:gd name="connsiteX12" fmla="*/ 305717 w 592514"/>
                    <a:gd name="connsiteY12" fmla="*/ 135939 h 675028"/>
                    <a:gd name="connsiteX13" fmla="*/ 209938 w 592514"/>
                    <a:gd name="connsiteY13" fmla="*/ 148363 h 675028"/>
                    <a:gd name="connsiteX14" fmla="*/ 161295 w 592514"/>
                    <a:gd name="connsiteY14" fmla="*/ 185094 h 675028"/>
                    <a:gd name="connsiteX15" fmla="*/ 146899 w 592514"/>
                    <a:gd name="connsiteY15" fmla="*/ 246170 h 675028"/>
                    <a:gd name="connsiteX16" fmla="*/ 146899 w 592514"/>
                    <a:gd name="connsiteY16" fmla="*/ 259096 h 675028"/>
                    <a:gd name="connsiteX17" fmla="*/ 969 w 592514"/>
                    <a:gd name="connsiteY17" fmla="*/ 259096 h 675028"/>
                    <a:gd name="connsiteX18" fmla="*/ 969 w 592514"/>
                    <a:gd name="connsiteY18" fmla="*/ 246170 h 675028"/>
                    <a:gd name="connsiteX19" fmla="*/ 32237 w 592514"/>
                    <a:gd name="connsiteY19" fmla="*/ 125060 h 675028"/>
                    <a:gd name="connsiteX20" fmla="*/ 131498 w 592514"/>
                    <a:gd name="connsiteY20" fmla="*/ 34721 h 675028"/>
                    <a:gd name="connsiteX21" fmla="*/ 310635 w 592514"/>
                    <a:gd name="connsiteY21" fmla="*/ 0 h 675028"/>
                    <a:gd name="connsiteX22" fmla="*/ 472899 w 592514"/>
                    <a:gd name="connsiteY22" fmla="*/ 28294 h 675028"/>
                    <a:gd name="connsiteX23" fmla="*/ 563724 w 592514"/>
                    <a:gd name="connsiteY23" fmla="*/ 105204 h 675028"/>
                    <a:gd name="connsiteX24" fmla="*/ 592515 w 592514"/>
                    <a:gd name="connsiteY24" fmla="*/ 217374 h 675028"/>
                    <a:gd name="connsiteX25" fmla="*/ 568211 w 592514"/>
                    <a:gd name="connsiteY25" fmla="*/ 317156 h 675028"/>
                    <a:gd name="connsiteX26" fmla="*/ 500218 w 592514"/>
                    <a:gd name="connsiteY26" fmla="*/ 383653 h 675028"/>
                    <a:gd name="connsiteX27" fmla="*/ 397008 w 592514"/>
                    <a:gd name="connsiteY27" fmla="*/ 426848 h 675028"/>
                    <a:gd name="connsiteX28" fmla="*/ 252120 w 592514"/>
                    <a:gd name="connsiteY28" fmla="*/ 466560 h 675028"/>
                    <a:gd name="connsiteX29" fmla="*/ 198020 w 592514"/>
                    <a:gd name="connsiteY29" fmla="*/ 486918 h 675028"/>
                    <a:gd name="connsiteX30" fmla="*/ 166751 w 592514"/>
                    <a:gd name="connsiteY30" fmla="*/ 514709 h 675028"/>
                    <a:gd name="connsiteX31" fmla="*/ 156807 w 592514"/>
                    <a:gd name="connsiteY31" fmla="*/ 557904 h 675028"/>
                    <a:gd name="connsiteX32" fmla="*/ 330487 w 592514"/>
                    <a:gd name="connsiteY32" fmla="*/ 541028 h 675028"/>
                    <a:gd name="connsiteX33" fmla="*/ 590541 w 592514"/>
                    <a:gd name="connsiteY33" fmla="*/ 541028 h 675028"/>
                    <a:gd name="connsiteX34" fmla="*/ 590541 w 592514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14" h="675028">
                      <a:moveTo>
                        <a:pt x="590541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3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29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6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6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969" y="259096"/>
                      </a:lnTo>
                      <a:lnTo>
                        <a:pt x="969" y="246170"/>
                      </a:lnTo>
                      <a:cubicBezTo>
                        <a:pt x="969" y="202509"/>
                        <a:pt x="11380" y="162151"/>
                        <a:pt x="32237" y="125060"/>
                      </a:cubicBezTo>
                      <a:cubicBezTo>
                        <a:pt x="53059" y="88005"/>
                        <a:pt x="86158" y="57880"/>
                        <a:pt x="131498" y="34721"/>
                      </a:cubicBezTo>
                      <a:cubicBezTo>
                        <a:pt x="176803" y="11562"/>
                        <a:pt x="236539" y="0"/>
                        <a:pt x="310635" y="0"/>
                      </a:cubicBezTo>
                      <a:cubicBezTo>
                        <a:pt x="377443" y="0"/>
                        <a:pt x="431543" y="9407"/>
                        <a:pt x="472899" y="28294"/>
                      </a:cubicBezTo>
                      <a:cubicBezTo>
                        <a:pt x="514255" y="47144"/>
                        <a:pt x="544518" y="72817"/>
                        <a:pt x="563724" y="105204"/>
                      </a:cubicBezTo>
                      <a:cubicBezTo>
                        <a:pt x="582894" y="137663"/>
                        <a:pt x="592515" y="175041"/>
                        <a:pt x="592515" y="217374"/>
                      </a:cubicBezTo>
                      <a:cubicBezTo>
                        <a:pt x="592515" y="257085"/>
                        <a:pt x="584402" y="290334"/>
                        <a:pt x="568211" y="317156"/>
                      </a:cubicBezTo>
                      <a:cubicBezTo>
                        <a:pt x="551985" y="343977"/>
                        <a:pt x="529333" y="366131"/>
                        <a:pt x="500218" y="383653"/>
                      </a:cubicBezTo>
                      <a:cubicBezTo>
                        <a:pt x="471104" y="401211"/>
                        <a:pt x="436677" y="415609"/>
                        <a:pt x="397008" y="426848"/>
                      </a:cubicBezTo>
                      <a:lnTo>
                        <a:pt x="252120" y="466560"/>
                      </a:lnTo>
                      <a:cubicBezTo>
                        <a:pt x="230293" y="472520"/>
                        <a:pt x="212236" y="479306"/>
                        <a:pt x="198020" y="486918"/>
                      </a:cubicBezTo>
                      <a:cubicBezTo>
                        <a:pt x="183768" y="494530"/>
                        <a:pt x="173357" y="503794"/>
                        <a:pt x="166751" y="514709"/>
                      </a:cubicBezTo>
                      <a:cubicBezTo>
                        <a:pt x="160146" y="525624"/>
                        <a:pt x="156807" y="540023"/>
                        <a:pt x="156807" y="557904"/>
                      </a:cubicBezTo>
                      <a:lnTo>
                        <a:pt x="330487" y="541028"/>
                      </a:lnTo>
                      <a:lnTo>
                        <a:pt x="590541" y="541028"/>
                      </a:lnTo>
                      <a:lnTo>
                        <a:pt x="590541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3" name="Forma Livre 82">
                  <a:extLst>
                    <a:ext uri="{FF2B5EF4-FFF2-40B4-BE49-F238E27FC236}">
                      <a16:creationId xmlns:a16="http://schemas.microsoft.com/office/drawing/2014/main" id="{9A7AE802-9881-32A1-0785-B95EDE58E5C0}"/>
                    </a:ext>
                  </a:extLst>
                </p:cNvPr>
                <p:cNvSpPr/>
                <p:nvPr/>
              </p:nvSpPr>
              <p:spPr>
                <a:xfrm>
                  <a:off x="3452460" y="6171589"/>
                  <a:ext cx="664995" cy="684974"/>
                </a:xfrm>
                <a:custGeom>
                  <a:avLst/>
                  <a:gdLst>
                    <a:gd name="connsiteX0" fmla="*/ 332498 w 664995"/>
                    <a:gd name="connsiteY0" fmla="*/ 684974 h 684974"/>
                    <a:gd name="connsiteX1" fmla="*/ 151351 w 664995"/>
                    <a:gd name="connsiteY1" fmla="*/ 642282 h 684974"/>
                    <a:gd name="connsiteX2" fmla="*/ 38699 w 664995"/>
                    <a:gd name="connsiteY2" fmla="*/ 522680 h 684974"/>
                    <a:gd name="connsiteX3" fmla="*/ 0 w 664995"/>
                    <a:gd name="connsiteY3" fmla="*/ 342505 h 684974"/>
                    <a:gd name="connsiteX4" fmla="*/ 38699 w 664995"/>
                    <a:gd name="connsiteY4" fmla="*/ 161828 h 684974"/>
                    <a:gd name="connsiteX5" fmla="*/ 151351 w 664995"/>
                    <a:gd name="connsiteY5" fmla="*/ 42692 h 684974"/>
                    <a:gd name="connsiteX6" fmla="*/ 332498 w 664995"/>
                    <a:gd name="connsiteY6" fmla="*/ 0 h 684974"/>
                    <a:gd name="connsiteX7" fmla="*/ 513645 w 664995"/>
                    <a:gd name="connsiteY7" fmla="*/ 42692 h 684974"/>
                    <a:gd name="connsiteX8" fmla="*/ 626296 w 664995"/>
                    <a:gd name="connsiteY8" fmla="*/ 161828 h 684974"/>
                    <a:gd name="connsiteX9" fmla="*/ 664995 w 664995"/>
                    <a:gd name="connsiteY9" fmla="*/ 342505 h 684974"/>
                    <a:gd name="connsiteX10" fmla="*/ 626296 w 664995"/>
                    <a:gd name="connsiteY10" fmla="*/ 522680 h 684974"/>
                    <a:gd name="connsiteX11" fmla="*/ 513645 w 664995"/>
                    <a:gd name="connsiteY11" fmla="*/ 642282 h 684974"/>
                    <a:gd name="connsiteX12" fmla="*/ 332498 w 664995"/>
                    <a:gd name="connsiteY12" fmla="*/ 684974 h 684974"/>
                    <a:gd name="connsiteX13" fmla="*/ 332498 w 664995"/>
                    <a:gd name="connsiteY13" fmla="*/ 540059 h 684974"/>
                    <a:gd name="connsiteX14" fmla="*/ 433733 w 664995"/>
                    <a:gd name="connsiteY14" fmla="*/ 520705 h 684974"/>
                    <a:gd name="connsiteX15" fmla="*/ 488336 w 664995"/>
                    <a:gd name="connsiteY15" fmla="*/ 457691 h 684974"/>
                    <a:gd name="connsiteX16" fmla="*/ 505208 w 664995"/>
                    <a:gd name="connsiteY16" fmla="*/ 342541 h 684974"/>
                    <a:gd name="connsiteX17" fmla="*/ 488336 w 664995"/>
                    <a:gd name="connsiteY17" fmla="*/ 227391 h 684974"/>
                    <a:gd name="connsiteX18" fmla="*/ 433733 w 664995"/>
                    <a:gd name="connsiteY18" fmla="*/ 164341 h 684974"/>
                    <a:gd name="connsiteX19" fmla="*/ 332498 w 664995"/>
                    <a:gd name="connsiteY19" fmla="*/ 144987 h 684974"/>
                    <a:gd name="connsiteX20" fmla="*/ 231262 w 664995"/>
                    <a:gd name="connsiteY20" fmla="*/ 164341 h 684974"/>
                    <a:gd name="connsiteX21" fmla="*/ 176660 w 664995"/>
                    <a:gd name="connsiteY21" fmla="*/ 227391 h 684974"/>
                    <a:gd name="connsiteX22" fmla="*/ 159787 w 664995"/>
                    <a:gd name="connsiteY22" fmla="*/ 342541 h 684974"/>
                    <a:gd name="connsiteX23" fmla="*/ 176660 w 664995"/>
                    <a:gd name="connsiteY23" fmla="*/ 457691 h 684974"/>
                    <a:gd name="connsiteX24" fmla="*/ 231262 w 664995"/>
                    <a:gd name="connsiteY24" fmla="*/ 520705 h 684974"/>
                    <a:gd name="connsiteX25" fmla="*/ 332498 w 664995"/>
                    <a:gd name="connsiteY25" fmla="*/ 540059 h 68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64995" h="684974">
                      <a:moveTo>
                        <a:pt x="332498" y="684974"/>
                      </a:moveTo>
                      <a:cubicBezTo>
                        <a:pt x="261022" y="684974"/>
                        <a:pt x="200640" y="670756"/>
                        <a:pt x="151351" y="642282"/>
                      </a:cubicBezTo>
                      <a:cubicBezTo>
                        <a:pt x="102061" y="613845"/>
                        <a:pt x="64511" y="573954"/>
                        <a:pt x="38699" y="522680"/>
                      </a:cubicBezTo>
                      <a:cubicBezTo>
                        <a:pt x="12888" y="471407"/>
                        <a:pt x="0" y="411337"/>
                        <a:pt x="0" y="342505"/>
                      </a:cubicBezTo>
                      <a:cubicBezTo>
                        <a:pt x="0" y="273674"/>
                        <a:pt x="12888" y="212778"/>
                        <a:pt x="38699" y="161828"/>
                      </a:cubicBezTo>
                      <a:cubicBezTo>
                        <a:pt x="64511" y="110877"/>
                        <a:pt x="102061" y="71165"/>
                        <a:pt x="151351" y="42692"/>
                      </a:cubicBezTo>
                      <a:cubicBezTo>
                        <a:pt x="200640" y="14255"/>
                        <a:pt x="261022" y="0"/>
                        <a:pt x="332498" y="0"/>
                      </a:cubicBezTo>
                      <a:cubicBezTo>
                        <a:pt x="403973" y="0"/>
                        <a:pt x="464319" y="14219"/>
                        <a:pt x="513645" y="42692"/>
                      </a:cubicBezTo>
                      <a:cubicBezTo>
                        <a:pt x="562934" y="71130"/>
                        <a:pt x="600485" y="110877"/>
                        <a:pt x="626296" y="161828"/>
                      </a:cubicBezTo>
                      <a:cubicBezTo>
                        <a:pt x="652108" y="212778"/>
                        <a:pt x="664995" y="272992"/>
                        <a:pt x="664995" y="342505"/>
                      </a:cubicBezTo>
                      <a:cubicBezTo>
                        <a:pt x="664995" y="412019"/>
                        <a:pt x="652072" y="471407"/>
                        <a:pt x="626296" y="522680"/>
                      </a:cubicBezTo>
                      <a:cubicBezTo>
                        <a:pt x="600485" y="573989"/>
                        <a:pt x="562934" y="613845"/>
                        <a:pt x="513645" y="642282"/>
                      </a:cubicBezTo>
                      <a:cubicBezTo>
                        <a:pt x="464355" y="670756"/>
                        <a:pt x="403973" y="684974"/>
                        <a:pt x="332498" y="684974"/>
                      </a:cubicBezTo>
                      <a:close/>
                      <a:moveTo>
                        <a:pt x="332498" y="540059"/>
                      </a:moveTo>
                      <a:cubicBezTo>
                        <a:pt x="374823" y="540059"/>
                        <a:pt x="408568" y="533595"/>
                        <a:pt x="433733" y="520705"/>
                      </a:cubicBezTo>
                      <a:cubicBezTo>
                        <a:pt x="458863" y="507779"/>
                        <a:pt x="477063" y="486811"/>
                        <a:pt x="488336" y="457691"/>
                      </a:cubicBezTo>
                      <a:cubicBezTo>
                        <a:pt x="499572" y="428571"/>
                        <a:pt x="505208" y="390188"/>
                        <a:pt x="505208" y="342541"/>
                      </a:cubicBezTo>
                      <a:cubicBezTo>
                        <a:pt x="505208" y="294894"/>
                        <a:pt x="499572" y="256511"/>
                        <a:pt x="488336" y="227391"/>
                      </a:cubicBezTo>
                      <a:cubicBezTo>
                        <a:pt x="477063" y="198272"/>
                        <a:pt x="458899" y="177267"/>
                        <a:pt x="433733" y="164341"/>
                      </a:cubicBezTo>
                      <a:cubicBezTo>
                        <a:pt x="408568" y="151415"/>
                        <a:pt x="374823" y="144987"/>
                        <a:pt x="332498" y="144987"/>
                      </a:cubicBezTo>
                      <a:cubicBezTo>
                        <a:pt x="290173" y="144987"/>
                        <a:pt x="256392" y="151451"/>
                        <a:pt x="231262" y="164341"/>
                      </a:cubicBezTo>
                      <a:cubicBezTo>
                        <a:pt x="206097" y="177267"/>
                        <a:pt x="187932" y="198272"/>
                        <a:pt x="176660" y="227391"/>
                      </a:cubicBezTo>
                      <a:cubicBezTo>
                        <a:pt x="165387" y="256511"/>
                        <a:pt x="159787" y="294894"/>
                        <a:pt x="159787" y="342541"/>
                      </a:cubicBezTo>
                      <a:cubicBezTo>
                        <a:pt x="159787" y="390188"/>
                        <a:pt x="165387" y="428571"/>
                        <a:pt x="176660" y="457691"/>
                      </a:cubicBezTo>
                      <a:cubicBezTo>
                        <a:pt x="187896" y="486811"/>
                        <a:pt x="206097" y="507815"/>
                        <a:pt x="231262" y="520705"/>
                      </a:cubicBezTo>
                      <a:cubicBezTo>
                        <a:pt x="256392" y="533631"/>
                        <a:pt x="290137" y="540059"/>
                        <a:pt x="332498" y="540059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4" name="Forma Livre 83">
                  <a:extLst>
                    <a:ext uri="{FF2B5EF4-FFF2-40B4-BE49-F238E27FC236}">
                      <a16:creationId xmlns:a16="http://schemas.microsoft.com/office/drawing/2014/main" id="{6439CEB5-1FA8-5A49-8E6C-44F3D8F4BEFB}"/>
                    </a:ext>
                  </a:extLst>
                </p:cNvPr>
                <p:cNvSpPr/>
                <p:nvPr/>
              </p:nvSpPr>
              <p:spPr>
                <a:xfrm>
                  <a:off x="4164088" y="6171661"/>
                  <a:ext cx="592550" cy="675028"/>
                </a:xfrm>
                <a:custGeom>
                  <a:avLst/>
                  <a:gdLst>
                    <a:gd name="connsiteX0" fmla="*/ 590576 w 592550"/>
                    <a:gd name="connsiteY0" fmla="*/ 674992 h 675028"/>
                    <a:gd name="connsiteX1" fmla="*/ 0 w 592550"/>
                    <a:gd name="connsiteY1" fmla="*/ 674992 h 675028"/>
                    <a:gd name="connsiteX2" fmla="*/ 0 w 592550"/>
                    <a:gd name="connsiteY2" fmla="*/ 579699 h 675028"/>
                    <a:gd name="connsiteX3" fmla="*/ 18380 w 592550"/>
                    <a:gd name="connsiteY3" fmla="*/ 479414 h 675028"/>
                    <a:gd name="connsiteX4" fmla="*/ 78906 w 592550"/>
                    <a:gd name="connsiteY4" fmla="*/ 408428 h 675028"/>
                    <a:gd name="connsiteX5" fmla="*/ 190552 w 592550"/>
                    <a:gd name="connsiteY5" fmla="*/ 355324 h 675028"/>
                    <a:gd name="connsiteX6" fmla="*/ 361289 w 592550"/>
                    <a:gd name="connsiteY6" fmla="*/ 299741 h 675028"/>
                    <a:gd name="connsiteX7" fmla="*/ 409430 w 592550"/>
                    <a:gd name="connsiteY7" fmla="*/ 277911 h 675028"/>
                    <a:gd name="connsiteX8" fmla="*/ 434738 w 592550"/>
                    <a:gd name="connsiteY8" fmla="*/ 252095 h 675028"/>
                    <a:gd name="connsiteX9" fmla="*/ 442672 w 592550"/>
                    <a:gd name="connsiteY9" fmla="*/ 215363 h 675028"/>
                    <a:gd name="connsiteX10" fmla="*/ 431256 w 592550"/>
                    <a:gd name="connsiteY10" fmla="*/ 172671 h 675028"/>
                    <a:gd name="connsiteX11" fmla="*/ 390080 w 592550"/>
                    <a:gd name="connsiteY11" fmla="*/ 145382 h 675028"/>
                    <a:gd name="connsiteX12" fmla="*/ 305717 w 592550"/>
                    <a:gd name="connsiteY12" fmla="*/ 135939 h 675028"/>
                    <a:gd name="connsiteX13" fmla="*/ 209938 w 592550"/>
                    <a:gd name="connsiteY13" fmla="*/ 148363 h 675028"/>
                    <a:gd name="connsiteX14" fmla="*/ 161295 w 592550"/>
                    <a:gd name="connsiteY14" fmla="*/ 185094 h 675028"/>
                    <a:gd name="connsiteX15" fmla="*/ 146899 w 592550"/>
                    <a:gd name="connsiteY15" fmla="*/ 246170 h 675028"/>
                    <a:gd name="connsiteX16" fmla="*/ 146899 w 592550"/>
                    <a:gd name="connsiteY16" fmla="*/ 259096 h 675028"/>
                    <a:gd name="connsiteX17" fmla="*/ 1005 w 592550"/>
                    <a:gd name="connsiteY17" fmla="*/ 259096 h 675028"/>
                    <a:gd name="connsiteX18" fmla="*/ 1005 w 592550"/>
                    <a:gd name="connsiteY18" fmla="*/ 246170 h 675028"/>
                    <a:gd name="connsiteX19" fmla="*/ 32273 w 592550"/>
                    <a:gd name="connsiteY19" fmla="*/ 125060 h 675028"/>
                    <a:gd name="connsiteX20" fmla="*/ 131534 w 592550"/>
                    <a:gd name="connsiteY20" fmla="*/ 34721 h 675028"/>
                    <a:gd name="connsiteX21" fmla="*/ 310671 w 592550"/>
                    <a:gd name="connsiteY21" fmla="*/ 0 h 675028"/>
                    <a:gd name="connsiteX22" fmla="*/ 472935 w 592550"/>
                    <a:gd name="connsiteY22" fmla="*/ 28294 h 675028"/>
                    <a:gd name="connsiteX23" fmla="*/ 563760 w 592550"/>
                    <a:gd name="connsiteY23" fmla="*/ 105204 h 675028"/>
                    <a:gd name="connsiteX24" fmla="*/ 592551 w 592550"/>
                    <a:gd name="connsiteY24" fmla="*/ 217374 h 675028"/>
                    <a:gd name="connsiteX25" fmla="*/ 568247 w 592550"/>
                    <a:gd name="connsiteY25" fmla="*/ 317156 h 675028"/>
                    <a:gd name="connsiteX26" fmla="*/ 500254 w 592550"/>
                    <a:gd name="connsiteY26" fmla="*/ 383653 h 675028"/>
                    <a:gd name="connsiteX27" fmla="*/ 397044 w 592550"/>
                    <a:gd name="connsiteY27" fmla="*/ 426848 h 675028"/>
                    <a:gd name="connsiteX28" fmla="*/ 252155 w 592550"/>
                    <a:gd name="connsiteY28" fmla="*/ 466560 h 675028"/>
                    <a:gd name="connsiteX29" fmla="*/ 198055 w 592550"/>
                    <a:gd name="connsiteY29" fmla="*/ 486918 h 675028"/>
                    <a:gd name="connsiteX30" fmla="*/ 166787 w 592550"/>
                    <a:gd name="connsiteY30" fmla="*/ 514709 h 675028"/>
                    <a:gd name="connsiteX31" fmla="*/ 156843 w 592550"/>
                    <a:gd name="connsiteY31" fmla="*/ 557904 h 675028"/>
                    <a:gd name="connsiteX32" fmla="*/ 330523 w 592550"/>
                    <a:gd name="connsiteY32" fmla="*/ 541028 h 675028"/>
                    <a:gd name="connsiteX33" fmla="*/ 590576 w 592550"/>
                    <a:gd name="connsiteY33" fmla="*/ 541028 h 675028"/>
                    <a:gd name="connsiteX34" fmla="*/ 590576 w 592550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50" h="675028">
                      <a:moveTo>
                        <a:pt x="590576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2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30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5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5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1005" y="259096"/>
                      </a:lnTo>
                      <a:lnTo>
                        <a:pt x="1005" y="246170"/>
                      </a:lnTo>
                      <a:cubicBezTo>
                        <a:pt x="1005" y="202509"/>
                        <a:pt x="11416" y="162151"/>
                        <a:pt x="32273" y="125060"/>
                      </a:cubicBezTo>
                      <a:cubicBezTo>
                        <a:pt x="53095" y="88005"/>
                        <a:pt x="86194" y="57880"/>
                        <a:pt x="131534" y="34721"/>
                      </a:cubicBezTo>
                      <a:cubicBezTo>
                        <a:pt x="176839" y="11562"/>
                        <a:pt x="236575" y="0"/>
                        <a:pt x="310671" y="0"/>
                      </a:cubicBezTo>
                      <a:cubicBezTo>
                        <a:pt x="377479" y="0"/>
                        <a:pt x="431579" y="9407"/>
                        <a:pt x="472935" y="28294"/>
                      </a:cubicBezTo>
                      <a:cubicBezTo>
                        <a:pt x="514291" y="47144"/>
                        <a:pt x="544554" y="72817"/>
                        <a:pt x="563760" y="105204"/>
                      </a:cubicBezTo>
                      <a:cubicBezTo>
                        <a:pt x="582930" y="137663"/>
                        <a:pt x="592551" y="175041"/>
                        <a:pt x="592551" y="217374"/>
                      </a:cubicBezTo>
                      <a:cubicBezTo>
                        <a:pt x="592551" y="257085"/>
                        <a:pt x="584438" y="290334"/>
                        <a:pt x="568247" y="317156"/>
                      </a:cubicBezTo>
                      <a:cubicBezTo>
                        <a:pt x="552021" y="343977"/>
                        <a:pt x="529368" y="366131"/>
                        <a:pt x="500254" y="383653"/>
                      </a:cubicBezTo>
                      <a:cubicBezTo>
                        <a:pt x="471140" y="401211"/>
                        <a:pt x="436713" y="415609"/>
                        <a:pt x="397044" y="426848"/>
                      </a:cubicBezTo>
                      <a:lnTo>
                        <a:pt x="252155" y="466560"/>
                      </a:lnTo>
                      <a:cubicBezTo>
                        <a:pt x="230329" y="472520"/>
                        <a:pt x="212272" y="479306"/>
                        <a:pt x="198055" y="486918"/>
                      </a:cubicBezTo>
                      <a:cubicBezTo>
                        <a:pt x="183803" y="494530"/>
                        <a:pt x="173393" y="503794"/>
                        <a:pt x="166787" y="514709"/>
                      </a:cubicBezTo>
                      <a:cubicBezTo>
                        <a:pt x="160182" y="525624"/>
                        <a:pt x="156843" y="540023"/>
                        <a:pt x="156843" y="557904"/>
                      </a:cubicBezTo>
                      <a:lnTo>
                        <a:pt x="330523" y="541028"/>
                      </a:lnTo>
                      <a:lnTo>
                        <a:pt x="590576" y="541028"/>
                      </a:lnTo>
                      <a:lnTo>
                        <a:pt x="590576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5" name="Forma Livre 84">
                  <a:extLst>
                    <a:ext uri="{FF2B5EF4-FFF2-40B4-BE49-F238E27FC236}">
                      <a16:creationId xmlns:a16="http://schemas.microsoft.com/office/drawing/2014/main" id="{BFFC9A72-A906-24C1-1880-651BEDCE3F2E}"/>
                    </a:ext>
                  </a:extLst>
                </p:cNvPr>
                <p:cNvSpPr/>
                <p:nvPr/>
              </p:nvSpPr>
              <p:spPr>
                <a:xfrm>
                  <a:off x="4806251" y="6171625"/>
                  <a:ext cx="643132" cy="684938"/>
                </a:xfrm>
                <a:custGeom>
                  <a:avLst/>
                  <a:gdLst>
                    <a:gd name="connsiteX0" fmla="*/ 341437 w 643132"/>
                    <a:gd name="connsiteY0" fmla="*/ 684938 h 684938"/>
                    <a:gd name="connsiteX1" fmla="*/ 144925 w 643132"/>
                    <a:gd name="connsiteY1" fmla="*/ 648710 h 684938"/>
                    <a:gd name="connsiteX2" fmla="*/ 34750 w 643132"/>
                    <a:gd name="connsiteY2" fmla="*/ 537043 h 684938"/>
                    <a:gd name="connsiteX3" fmla="*/ 0 w 643132"/>
                    <a:gd name="connsiteY3" fmla="*/ 343475 h 684938"/>
                    <a:gd name="connsiteX4" fmla="*/ 23334 w 643132"/>
                    <a:gd name="connsiteY4" fmla="*/ 192563 h 684938"/>
                    <a:gd name="connsiteX5" fmla="*/ 89820 w 643132"/>
                    <a:gd name="connsiteY5" fmla="*/ 85348 h 684938"/>
                    <a:gd name="connsiteX6" fmla="*/ 193532 w 643132"/>
                    <a:gd name="connsiteY6" fmla="*/ 21328 h 684938"/>
                    <a:gd name="connsiteX7" fmla="*/ 328513 w 643132"/>
                    <a:gd name="connsiteY7" fmla="*/ 0 h 684938"/>
                    <a:gd name="connsiteX8" fmla="*/ 486325 w 643132"/>
                    <a:gd name="connsiteY8" fmla="*/ 27791 h 684938"/>
                    <a:gd name="connsiteX9" fmla="*/ 590541 w 643132"/>
                    <a:gd name="connsiteY9" fmla="*/ 105204 h 684938"/>
                    <a:gd name="connsiteX10" fmla="*/ 627265 w 643132"/>
                    <a:gd name="connsiteY10" fmla="*/ 223334 h 684938"/>
                    <a:gd name="connsiteX11" fmla="*/ 627265 w 643132"/>
                    <a:gd name="connsiteY11" fmla="*/ 231269 h 684938"/>
                    <a:gd name="connsiteX12" fmla="*/ 461519 w 643132"/>
                    <a:gd name="connsiteY12" fmla="*/ 231269 h 684938"/>
                    <a:gd name="connsiteX13" fmla="*/ 461519 w 643132"/>
                    <a:gd name="connsiteY13" fmla="*/ 223334 h 684938"/>
                    <a:gd name="connsiteX14" fmla="*/ 448129 w 643132"/>
                    <a:gd name="connsiteY14" fmla="*/ 176657 h 684938"/>
                    <a:gd name="connsiteX15" fmla="*/ 405445 w 643132"/>
                    <a:gd name="connsiteY15" fmla="*/ 150840 h 684938"/>
                    <a:gd name="connsiteX16" fmla="*/ 328513 w 643132"/>
                    <a:gd name="connsiteY16" fmla="*/ 142905 h 684938"/>
                    <a:gd name="connsiteX17" fmla="*/ 230257 w 643132"/>
                    <a:gd name="connsiteY17" fmla="*/ 157806 h 684938"/>
                    <a:gd name="connsiteX18" fmla="*/ 176157 w 643132"/>
                    <a:gd name="connsiteY18" fmla="*/ 210910 h 684938"/>
                    <a:gd name="connsiteX19" fmla="*/ 158782 w 643132"/>
                    <a:gd name="connsiteY19" fmla="*/ 317623 h 684938"/>
                    <a:gd name="connsiteX20" fmla="*/ 158782 w 643132"/>
                    <a:gd name="connsiteY20" fmla="*/ 361284 h 684938"/>
                    <a:gd name="connsiteX21" fmla="*/ 169695 w 643132"/>
                    <a:gd name="connsiteY21" fmla="*/ 361284 h 684938"/>
                    <a:gd name="connsiteX22" fmla="*/ 212379 w 643132"/>
                    <a:gd name="connsiteY22" fmla="*/ 312165 h 684938"/>
                    <a:gd name="connsiteX23" fmla="*/ 285326 w 643132"/>
                    <a:gd name="connsiteY23" fmla="*/ 276941 h 684938"/>
                    <a:gd name="connsiteX24" fmla="*/ 388070 w 643132"/>
                    <a:gd name="connsiteY24" fmla="*/ 264015 h 684938"/>
                    <a:gd name="connsiteX25" fmla="*/ 527035 w 643132"/>
                    <a:gd name="connsiteY25" fmla="*/ 286348 h 684938"/>
                    <a:gd name="connsiteX26" fmla="*/ 613373 w 643132"/>
                    <a:gd name="connsiteY26" fmla="*/ 353349 h 684938"/>
                    <a:gd name="connsiteX27" fmla="*/ 643133 w 643132"/>
                    <a:gd name="connsiteY27" fmla="*/ 466524 h 684938"/>
                    <a:gd name="connsiteX28" fmla="*/ 566201 w 643132"/>
                    <a:gd name="connsiteY28" fmla="*/ 625335 h 684938"/>
                    <a:gd name="connsiteX29" fmla="*/ 341401 w 643132"/>
                    <a:gd name="connsiteY29" fmla="*/ 684902 h 684938"/>
                    <a:gd name="connsiteX30" fmla="*/ 333503 w 643132"/>
                    <a:gd name="connsiteY30" fmla="*/ 541998 h 684938"/>
                    <a:gd name="connsiteX31" fmla="*/ 426302 w 643132"/>
                    <a:gd name="connsiteY31" fmla="*/ 532554 h 684938"/>
                    <a:gd name="connsiteX32" fmla="*/ 473438 w 643132"/>
                    <a:gd name="connsiteY32" fmla="*/ 503794 h 684938"/>
                    <a:gd name="connsiteX33" fmla="*/ 487331 w 643132"/>
                    <a:gd name="connsiteY33" fmla="*/ 455644 h 684938"/>
                    <a:gd name="connsiteX34" fmla="*/ 473940 w 643132"/>
                    <a:gd name="connsiteY34" fmla="*/ 404514 h 684938"/>
                    <a:gd name="connsiteX35" fmla="*/ 427307 w 643132"/>
                    <a:gd name="connsiteY35" fmla="*/ 376221 h 684938"/>
                    <a:gd name="connsiteX36" fmla="*/ 334508 w 643132"/>
                    <a:gd name="connsiteY36" fmla="*/ 367280 h 684938"/>
                    <a:gd name="connsiteX37" fmla="*/ 236252 w 643132"/>
                    <a:gd name="connsiteY37" fmla="*/ 376221 h 684938"/>
                    <a:gd name="connsiteX38" fmla="*/ 185634 w 643132"/>
                    <a:gd name="connsiteY38" fmla="*/ 404514 h 684938"/>
                    <a:gd name="connsiteX39" fmla="*/ 170736 w 643132"/>
                    <a:gd name="connsiteY39" fmla="*/ 453634 h 684938"/>
                    <a:gd name="connsiteX40" fmla="*/ 185634 w 643132"/>
                    <a:gd name="connsiteY40" fmla="*/ 502250 h 684938"/>
                    <a:gd name="connsiteX41" fmla="*/ 236252 w 643132"/>
                    <a:gd name="connsiteY41" fmla="*/ 532052 h 684938"/>
                    <a:gd name="connsiteX42" fmla="*/ 333539 w 643132"/>
                    <a:gd name="connsiteY42" fmla="*/ 541962 h 68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3132" h="684938">
                      <a:moveTo>
                        <a:pt x="341437" y="684938"/>
                      </a:moveTo>
                      <a:cubicBezTo>
                        <a:pt x="260699" y="684938"/>
                        <a:pt x="195184" y="672874"/>
                        <a:pt x="144925" y="648710"/>
                      </a:cubicBezTo>
                      <a:cubicBezTo>
                        <a:pt x="94630" y="624545"/>
                        <a:pt x="57905" y="587311"/>
                        <a:pt x="34750" y="537043"/>
                      </a:cubicBezTo>
                      <a:cubicBezTo>
                        <a:pt x="11560" y="486775"/>
                        <a:pt x="0" y="422216"/>
                        <a:pt x="0" y="343475"/>
                      </a:cubicBezTo>
                      <a:cubicBezTo>
                        <a:pt x="0" y="285918"/>
                        <a:pt x="7754" y="235614"/>
                        <a:pt x="23334" y="192563"/>
                      </a:cubicBezTo>
                      <a:cubicBezTo>
                        <a:pt x="38879" y="149548"/>
                        <a:pt x="61064" y="113822"/>
                        <a:pt x="89820" y="85348"/>
                      </a:cubicBezTo>
                      <a:cubicBezTo>
                        <a:pt x="118611" y="56911"/>
                        <a:pt x="153182" y="35547"/>
                        <a:pt x="193532" y="21328"/>
                      </a:cubicBezTo>
                      <a:cubicBezTo>
                        <a:pt x="233883" y="7109"/>
                        <a:pt x="278900" y="0"/>
                        <a:pt x="328513" y="0"/>
                      </a:cubicBezTo>
                      <a:cubicBezTo>
                        <a:pt x="388716" y="0"/>
                        <a:pt x="441308" y="9264"/>
                        <a:pt x="486325" y="27791"/>
                      </a:cubicBezTo>
                      <a:cubicBezTo>
                        <a:pt x="531307" y="46319"/>
                        <a:pt x="566057" y="72135"/>
                        <a:pt x="590541" y="105204"/>
                      </a:cubicBezTo>
                      <a:cubicBezTo>
                        <a:pt x="615024" y="138309"/>
                        <a:pt x="627265" y="177698"/>
                        <a:pt x="627265" y="223334"/>
                      </a:cubicBezTo>
                      <a:lnTo>
                        <a:pt x="627265" y="231269"/>
                      </a:lnTo>
                      <a:lnTo>
                        <a:pt x="461519" y="231269"/>
                      </a:lnTo>
                      <a:lnTo>
                        <a:pt x="461519" y="223334"/>
                      </a:lnTo>
                      <a:cubicBezTo>
                        <a:pt x="461519" y="204124"/>
                        <a:pt x="457068" y="188577"/>
                        <a:pt x="448129" y="176657"/>
                      </a:cubicBezTo>
                      <a:cubicBezTo>
                        <a:pt x="439190" y="164736"/>
                        <a:pt x="424974" y="156154"/>
                        <a:pt x="405445" y="150840"/>
                      </a:cubicBezTo>
                      <a:cubicBezTo>
                        <a:pt x="385916" y="145526"/>
                        <a:pt x="360284" y="142905"/>
                        <a:pt x="328513" y="142905"/>
                      </a:cubicBezTo>
                      <a:cubicBezTo>
                        <a:pt x="287480" y="142905"/>
                        <a:pt x="254740" y="147860"/>
                        <a:pt x="230257" y="157806"/>
                      </a:cubicBezTo>
                      <a:cubicBezTo>
                        <a:pt x="205774" y="167716"/>
                        <a:pt x="187717" y="185417"/>
                        <a:pt x="176157" y="210910"/>
                      </a:cubicBezTo>
                      <a:cubicBezTo>
                        <a:pt x="164562" y="236404"/>
                        <a:pt x="158782" y="271950"/>
                        <a:pt x="158782" y="317623"/>
                      </a:cubicBezTo>
                      <a:lnTo>
                        <a:pt x="158782" y="361284"/>
                      </a:lnTo>
                      <a:lnTo>
                        <a:pt x="169695" y="361284"/>
                      </a:lnTo>
                      <a:cubicBezTo>
                        <a:pt x="178957" y="343403"/>
                        <a:pt x="193173" y="327030"/>
                        <a:pt x="212379" y="312165"/>
                      </a:cubicBezTo>
                      <a:cubicBezTo>
                        <a:pt x="231549" y="297264"/>
                        <a:pt x="255889" y="285523"/>
                        <a:pt x="285326" y="276941"/>
                      </a:cubicBezTo>
                      <a:cubicBezTo>
                        <a:pt x="314763" y="268360"/>
                        <a:pt x="349011" y="264015"/>
                        <a:pt x="388070" y="264015"/>
                      </a:cubicBezTo>
                      <a:cubicBezTo>
                        <a:pt x="442995" y="264015"/>
                        <a:pt x="489305" y="271447"/>
                        <a:pt x="527035" y="286348"/>
                      </a:cubicBezTo>
                      <a:cubicBezTo>
                        <a:pt x="564765" y="301249"/>
                        <a:pt x="593520" y="323583"/>
                        <a:pt x="613373" y="353349"/>
                      </a:cubicBezTo>
                      <a:cubicBezTo>
                        <a:pt x="633225" y="383151"/>
                        <a:pt x="643133" y="420852"/>
                        <a:pt x="643133" y="466524"/>
                      </a:cubicBezTo>
                      <a:cubicBezTo>
                        <a:pt x="643133" y="532698"/>
                        <a:pt x="617465" y="585623"/>
                        <a:pt x="566201" y="625335"/>
                      </a:cubicBezTo>
                      <a:cubicBezTo>
                        <a:pt x="514901" y="665047"/>
                        <a:pt x="439980" y="684902"/>
                        <a:pt x="341401" y="684902"/>
                      </a:cubicBezTo>
                      <a:close/>
                      <a:moveTo>
                        <a:pt x="333503" y="541998"/>
                      </a:moveTo>
                      <a:cubicBezTo>
                        <a:pt x="373207" y="541998"/>
                        <a:pt x="404116" y="538874"/>
                        <a:pt x="426302" y="532554"/>
                      </a:cubicBezTo>
                      <a:cubicBezTo>
                        <a:pt x="448452" y="526271"/>
                        <a:pt x="464176" y="516684"/>
                        <a:pt x="473438" y="503794"/>
                      </a:cubicBezTo>
                      <a:cubicBezTo>
                        <a:pt x="482700" y="490868"/>
                        <a:pt x="487331" y="474854"/>
                        <a:pt x="487331" y="455644"/>
                      </a:cubicBezTo>
                      <a:cubicBezTo>
                        <a:pt x="487331" y="434460"/>
                        <a:pt x="482879" y="417404"/>
                        <a:pt x="473940" y="404514"/>
                      </a:cubicBezTo>
                      <a:cubicBezTo>
                        <a:pt x="465001" y="391588"/>
                        <a:pt x="449457" y="382181"/>
                        <a:pt x="427307" y="376221"/>
                      </a:cubicBezTo>
                      <a:cubicBezTo>
                        <a:pt x="405122" y="370260"/>
                        <a:pt x="374212" y="367280"/>
                        <a:pt x="334508" y="367280"/>
                      </a:cubicBezTo>
                      <a:cubicBezTo>
                        <a:pt x="292829" y="367280"/>
                        <a:pt x="260053" y="370260"/>
                        <a:pt x="236252" y="376221"/>
                      </a:cubicBezTo>
                      <a:cubicBezTo>
                        <a:pt x="212415" y="382181"/>
                        <a:pt x="195543" y="391588"/>
                        <a:pt x="185634" y="404514"/>
                      </a:cubicBezTo>
                      <a:cubicBezTo>
                        <a:pt x="175726" y="417404"/>
                        <a:pt x="170736" y="433778"/>
                        <a:pt x="170736" y="453634"/>
                      </a:cubicBezTo>
                      <a:cubicBezTo>
                        <a:pt x="170736" y="473489"/>
                        <a:pt x="175690" y="489037"/>
                        <a:pt x="185634" y="502250"/>
                      </a:cubicBezTo>
                      <a:cubicBezTo>
                        <a:pt x="195579" y="515499"/>
                        <a:pt x="212451" y="525445"/>
                        <a:pt x="236252" y="532052"/>
                      </a:cubicBezTo>
                      <a:cubicBezTo>
                        <a:pt x="260089" y="538658"/>
                        <a:pt x="292470" y="541962"/>
                        <a:pt x="333539" y="541962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5" name="Gráfico 11">
                <a:extLst>
                  <a:ext uri="{FF2B5EF4-FFF2-40B4-BE49-F238E27FC236}">
                    <a16:creationId xmlns:a16="http://schemas.microsoft.com/office/drawing/2014/main" id="{7E7D39EC-7509-9593-9F49-C2462654EEAD}"/>
                  </a:ext>
                </a:extLst>
              </p:cNvPr>
              <p:cNvGrpSpPr/>
              <p:nvPr/>
            </p:nvGrpSpPr>
            <p:grpSpPr>
              <a:xfrm>
                <a:off x="4388902" y="3920905"/>
                <a:ext cx="757911" cy="106158"/>
                <a:chOff x="5692924" y="6100999"/>
                <a:chExt cx="2436078" cy="341212"/>
              </a:xfrm>
              <a:solidFill>
                <a:srgbClr val="006C39"/>
              </a:solidFill>
            </p:grpSpPr>
            <p:sp>
              <p:nvSpPr>
                <p:cNvPr id="73" name="Forma Livre 72">
                  <a:extLst>
                    <a:ext uri="{FF2B5EF4-FFF2-40B4-BE49-F238E27FC236}">
                      <a16:creationId xmlns:a16="http://schemas.microsoft.com/office/drawing/2014/main" id="{8A4A7544-376F-92EE-B654-FF134D34330F}"/>
                    </a:ext>
                  </a:extLst>
                </p:cNvPr>
                <p:cNvSpPr/>
                <p:nvPr/>
              </p:nvSpPr>
              <p:spPr>
                <a:xfrm>
                  <a:off x="5692924" y="6172200"/>
                  <a:ext cx="217512" cy="269903"/>
                </a:xfrm>
                <a:custGeom>
                  <a:avLst/>
                  <a:gdLst>
                    <a:gd name="connsiteX0" fmla="*/ 140473 w 217512"/>
                    <a:gd name="connsiteY0" fmla="*/ 127537 h 269903"/>
                    <a:gd name="connsiteX1" fmla="*/ 85296 w 217512"/>
                    <a:gd name="connsiteY1" fmla="*/ 116586 h 269903"/>
                    <a:gd name="connsiteX2" fmla="*/ 29366 w 217512"/>
                    <a:gd name="connsiteY2" fmla="*/ 69621 h 269903"/>
                    <a:gd name="connsiteX3" fmla="*/ 104861 w 217512"/>
                    <a:gd name="connsiteY3" fmla="*/ 26175 h 269903"/>
                    <a:gd name="connsiteX4" fmla="*/ 185455 w 217512"/>
                    <a:gd name="connsiteY4" fmla="*/ 84486 h 269903"/>
                    <a:gd name="connsiteX5" fmla="*/ 185455 w 217512"/>
                    <a:gd name="connsiteY5" fmla="*/ 89190 h 269903"/>
                    <a:gd name="connsiteX6" fmla="*/ 213636 w 217512"/>
                    <a:gd name="connsiteY6" fmla="*/ 89190 h 269903"/>
                    <a:gd name="connsiteX7" fmla="*/ 213636 w 217512"/>
                    <a:gd name="connsiteY7" fmla="*/ 86856 h 269903"/>
                    <a:gd name="connsiteX8" fmla="*/ 106836 w 217512"/>
                    <a:gd name="connsiteY8" fmla="*/ 0 h 269903"/>
                    <a:gd name="connsiteX9" fmla="*/ 1221 w 217512"/>
                    <a:gd name="connsiteY9" fmla="*/ 71596 h 269903"/>
                    <a:gd name="connsiteX10" fmla="*/ 77901 w 217512"/>
                    <a:gd name="connsiteY10" fmla="*/ 141253 h 269903"/>
                    <a:gd name="connsiteX11" fmla="*/ 133437 w 217512"/>
                    <a:gd name="connsiteY11" fmla="*/ 151810 h 269903"/>
                    <a:gd name="connsiteX12" fmla="*/ 189368 w 217512"/>
                    <a:gd name="connsiteY12" fmla="*/ 199528 h 269903"/>
                    <a:gd name="connsiteX13" fmla="*/ 113082 w 217512"/>
                    <a:gd name="connsiteY13" fmla="*/ 243728 h 269903"/>
                    <a:gd name="connsiteX14" fmla="*/ 28181 w 217512"/>
                    <a:gd name="connsiteY14" fmla="*/ 185812 h 269903"/>
                    <a:gd name="connsiteX15" fmla="*/ 28181 w 217512"/>
                    <a:gd name="connsiteY15" fmla="*/ 180714 h 269903"/>
                    <a:gd name="connsiteX16" fmla="*/ 0 w 217512"/>
                    <a:gd name="connsiteY16" fmla="*/ 180714 h 269903"/>
                    <a:gd name="connsiteX17" fmla="*/ 0 w 217512"/>
                    <a:gd name="connsiteY17" fmla="*/ 183047 h 269903"/>
                    <a:gd name="connsiteX18" fmla="*/ 113047 w 217512"/>
                    <a:gd name="connsiteY18" fmla="*/ 269904 h 269903"/>
                    <a:gd name="connsiteX19" fmla="*/ 217513 w 217512"/>
                    <a:gd name="connsiteY19" fmla="*/ 197123 h 269903"/>
                    <a:gd name="connsiteX20" fmla="*/ 140438 w 217512"/>
                    <a:gd name="connsiteY20" fmla="*/ 127465 h 26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7512" h="269903">
                      <a:moveTo>
                        <a:pt x="140473" y="127537"/>
                      </a:moveTo>
                      <a:lnTo>
                        <a:pt x="85296" y="116586"/>
                      </a:lnTo>
                      <a:cubicBezTo>
                        <a:pt x="46561" y="108364"/>
                        <a:pt x="29366" y="99387"/>
                        <a:pt x="29366" y="69621"/>
                      </a:cubicBezTo>
                      <a:cubicBezTo>
                        <a:pt x="29366" y="39855"/>
                        <a:pt x="52844" y="26175"/>
                        <a:pt x="104861" y="26175"/>
                      </a:cubicBezTo>
                      <a:cubicBezTo>
                        <a:pt x="161977" y="26175"/>
                        <a:pt x="185455" y="46534"/>
                        <a:pt x="185455" y="84486"/>
                      </a:cubicBezTo>
                      <a:lnTo>
                        <a:pt x="185455" y="89190"/>
                      </a:lnTo>
                      <a:lnTo>
                        <a:pt x="213636" y="89190"/>
                      </a:lnTo>
                      <a:lnTo>
                        <a:pt x="213636" y="86856"/>
                      </a:lnTo>
                      <a:cubicBezTo>
                        <a:pt x="213636" y="39137"/>
                        <a:pt x="180788" y="0"/>
                        <a:pt x="106836" y="0"/>
                      </a:cubicBezTo>
                      <a:cubicBezTo>
                        <a:pt x="32884" y="0"/>
                        <a:pt x="1221" y="35978"/>
                        <a:pt x="1221" y="71596"/>
                      </a:cubicBezTo>
                      <a:cubicBezTo>
                        <a:pt x="1221" y="115006"/>
                        <a:pt x="35253" y="133031"/>
                        <a:pt x="77901" y="141253"/>
                      </a:cubicBezTo>
                      <a:lnTo>
                        <a:pt x="133437" y="151810"/>
                      </a:lnTo>
                      <a:cubicBezTo>
                        <a:pt x="171777" y="159637"/>
                        <a:pt x="189368" y="170193"/>
                        <a:pt x="189368" y="199528"/>
                      </a:cubicBezTo>
                      <a:cubicBezTo>
                        <a:pt x="189368" y="228863"/>
                        <a:pt x="165495" y="243728"/>
                        <a:pt x="113082" y="243728"/>
                      </a:cubicBezTo>
                      <a:cubicBezTo>
                        <a:pt x="51659" y="243728"/>
                        <a:pt x="28181" y="223370"/>
                        <a:pt x="28181" y="185812"/>
                      </a:cubicBezTo>
                      <a:lnTo>
                        <a:pt x="28181" y="180714"/>
                      </a:lnTo>
                      <a:lnTo>
                        <a:pt x="0" y="180714"/>
                      </a:lnTo>
                      <a:lnTo>
                        <a:pt x="0" y="183047"/>
                      </a:lnTo>
                      <a:cubicBezTo>
                        <a:pt x="0" y="233136"/>
                        <a:pt x="35971" y="269904"/>
                        <a:pt x="113047" y="269904"/>
                      </a:cubicBezTo>
                      <a:cubicBezTo>
                        <a:pt x="185814" y="269904"/>
                        <a:pt x="217513" y="234680"/>
                        <a:pt x="217513" y="197123"/>
                      </a:cubicBezTo>
                      <a:cubicBezTo>
                        <a:pt x="217513" y="156441"/>
                        <a:pt x="187393" y="136478"/>
                        <a:pt x="140438" y="127465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" name="Forma Livre 73">
                  <a:extLst>
                    <a:ext uri="{FF2B5EF4-FFF2-40B4-BE49-F238E27FC236}">
                      <a16:creationId xmlns:a16="http://schemas.microsoft.com/office/drawing/2014/main" id="{517B23FA-DB8D-ACA8-1C3B-74D11998F929}"/>
                    </a:ext>
                  </a:extLst>
                </p:cNvPr>
                <p:cNvSpPr/>
                <p:nvPr/>
              </p:nvSpPr>
              <p:spPr>
                <a:xfrm>
                  <a:off x="595624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40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3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4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40" y="160032"/>
                      </a:moveTo>
                      <a:lnTo>
                        <a:pt x="122021" y="60645"/>
                      </a:lnTo>
                      <a:lnTo>
                        <a:pt x="136093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4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5" name="Forma Livre 74">
                  <a:extLst>
                    <a:ext uri="{FF2B5EF4-FFF2-40B4-BE49-F238E27FC236}">
                      <a16:creationId xmlns:a16="http://schemas.microsoft.com/office/drawing/2014/main" id="{758CAAA1-F1C2-58CC-3773-9816EC7E19F1}"/>
                    </a:ext>
                  </a:extLst>
                </p:cNvPr>
                <p:cNvSpPr/>
                <p:nvPr/>
              </p:nvSpPr>
              <p:spPr>
                <a:xfrm>
                  <a:off x="6037519" y="6100999"/>
                  <a:ext cx="113477" cy="45779"/>
                </a:xfrm>
                <a:custGeom>
                  <a:avLst/>
                  <a:gdLst>
                    <a:gd name="connsiteX0" fmla="*/ 19637 w 113477"/>
                    <a:gd name="connsiteY0" fmla="*/ 34039 h 45779"/>
                    <a:gd name="connsiteX1" fmla="*/ 30981 w 113477"/>
                    <a:gd name="connsiteY1" fmla="*/ 19963 h 45779"/>
                    <a:gd name="connsiteX2" fmla="*/ 48966 w 113477"/>
                    <a:gd name="connsiteY2" fmla="*/ 28186 h 45779"/>
                    <a:gd name="connsiteX3" fmla="*/ 58731 w 113477"/>
                    <a:gd name="connsiteY3" fmla="*/ 34039 h 45779"/>
                    <a:gd name="connsiteX4" fmla="*/ 87666 w 113477"/>
                    <a:gd name="connsiteY4" fmla="*/ 45780 h 45779"/>
                    <a:gd name="connsiteX5" fmla="*/ 113477 w 113477"/>
                    <a:gd name="connsiteY5" fmla="*/ 14470 h 45779"/>
                    <a:gd name="connsiteX6" fmla="*/ 113477 w 113477"/>
                    <a:gd name="connsiteY6" fmla="*/ 790 h 45779"/>
                    <a:gd name="connsiteX7" fmla="*/ 94307 w 113477"/>
                    <a:gd name="connsiteY7" fmla="*/ 790 h 45779"/>
                    <a:gd name="connsiteX8" fmla="*/ 94307 w 113477"/>
                    <a:gd name="connsiteY8" fmla="*/ 10556 h 45779"/>
                    <a:gd name="connsiteX9" fmla="*/ 82568 w 113477"/>
                    <a:gd name="connsiteY9" fmla="*/ 25421 h 45779"/>
                    <a:gd name="connsiteX10" fmla="*/ 63793 w 113477"/>
                    <a:gd name="connsiteY10" fmla="*/ 17199 h 45779"/>
                    <a:gd name="connsiteX11" fmla="*/ 55572 w 113477"/>
                    <a:gd name="connsiteY11" fmla="*/ 11346 h 45779"/>
                    <a:gd name="connsiteX12" fmla="*/ 26996 w 113477"/>
                    <a:gd name="connsiteY12" fmla="*/ 0 h 45779"/>
                    <a:gd name="connsiteX13" fmla="*/ 0 w 113477"/>
                    <a:gd name="connsiteY13" fmla="*/ 30915 h 45779"/>
                    <a:gd name="connsiteX14" fmla="*/ 0 w 113477"/>
                    <a:gd name="connsiteY14" fmla="*/ 44595 h 45779"/>
                    <a:gd name="connsiteX15" fmla="*/ 19565 w 113477"/>
                    <a:gd name="connsiteY15" fmla="*/ 44595 h 45779"/>
                    <a:gd name="connsiteX16" fmla="*/ 19565 w 113477"/>
                    <a:gd name="connsiteY16" fmla="*/ 34039 h 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3477" h="45779">
                      <a:moveTo>
                        <a:pt x="19637" y="34039"/>
                      </a:moveTo>
                      <a:cubicBezTo>
                        <a:pt x="19637" y="23482"/>
                        <a:pt x="23945" y="19963"/>
                        <a:pt x="30981" y="19963"/>
                      </a:cubicBezTo>
                      <a:cubicBezTo>
                        <a:pt x="37622" y="19963"/>
                        <a:pt x="43115" y="23482"/>
                        <a:pt x="48966" y="28186"/>
                      </a:cubicBezTo>
                      <a:lnTo>
                        <a:pt x="58731" y="34039"/>
                      </a:lnTo>
                      <a:cubicBezTo>
                        <a:pt x="66952" y="40286"/>
                        <a:pt x="75568" y="45780"/>
                        <a:pt x="87666" y="45780"/>
                      </a:cubicBezTo>
                      <a:cubicBezTo>
                        <a:pt x="104861" y="45780"/>
                        <a:pt x="113477" y="32853"/>
                        <a:pt x="113477" y="14470"/>
                      </a:cubicBezTo>
                      <a:lnTo>
                        <a:pt x="113477" y="790"/>
                      </a:lnTo>
                      <a:lnTo>
                        <a:pt x="94307" y="790"/>
                      </a:lnTo>
                      <a:lnTo>
                        <a:pt x="94307" y="10556"/>
                      </a:lnTo>
                      <a:cubicBezTo>
                        <a:pt x="94307" y="22297"/>
                        <a:pt x="88420" y="25421"/>
                        <a:pt x="82568" y="25421"/>
                      </a:cubicBezTo>
                      <a:cubicBezTo>
                        <a:pt x="75532" y="25421"/>
                        <a:pt x="70039" y="21902"/>
                        <a:pt x="63793" y="17199"/>
                      </a:cubicBezTo>
                      <a:lnTo>
                        <a:pt x="55572" y="11346"/>
                      </a:lnTo>
                      <a:cubicBezTo>
                        <a:pt x="46561" y="5098"/>
                        <a:pt x="37981" y="0"/>
                        <a:pt x="26996" y="0"/>
                      </a:cubicBezTo>
                      <a:cubicBezTo>
                        <a:pt x="6641" y="0"/>
                        <a:pt x="0" y="13680"/>
                        <a:pt x="0" y="30915"/>
                      </a:cubicBezTo>
                      <a:lnTo>
                        <a:pt x="0" y="44595"/>
                      </a:lnTo>
                      <a:lnTo>
                        <a:pt x="19565" y="44595"/>
                      </a:lnTo>
                      <a:lnTo>
                        <a:pt x="19565" y="3403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 75">
                  <a:extLst>
                    <a:ext uri="{FF2B5EF4-FFF2-40B4-BE49-F238E27FC236}">
                      <a16:creationId xmlns:a16="http://schemas.microsoft.com/office/drawing/2014/main" id="{0CC909F5-E453-724B-A204-FE285E331EC2}"/>
                    </a:ext>
                  </a:extLst>
                </p:cNvPr>
                <p:cNvSpPr/>
                <p:nvPr/>
              </p:nvSpPr>
              <p:spPr>
                <a:xfrm>
                  <a:off x="6279372" y="6172200"/>
                  <a:ext cx="265222" cy="270011"/>
                </a:xfrm>
                <a:custGeom>
                  <a:avLst/>
                  <a:gdLst>
                    <a:gd name="connsiteX0" fmla="*/ 132217 w 265222"/>
                    <a:gd name="connsiteY0" fmla="*/ 0 h 270011"/>
                    <a:gd name="connsiteX1" fmla="*/ 0 w 265222"/>
                    <a:gd name="connsiteY1" fmla="*/ 135006 h 270011"/>
                    <a:gd name="connsiteX2" fmla="*/ 132217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7 w 265222"/>
                    <a:gd name="connsiteY4" fmla="*/ 0 h 270011"/>
                    <a:gd name="connsiteX5" fmla="*/ 132217 w 265222"/>
                    <a:gd name="connsiteY5" fmla="*/ 242974 h 270011"/>
                    <a:gd name="connsiteX6" fmla="*/ 29330 w 265222"/>
                    <a:gd name="connsiteY6" fmla="*/ 135006 h 270011"/>
                    <a:gd name="connsiteX7" fmla="*/ 132217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7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7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7" y="270011"/>
                      </a:cubicBezTo>
                      <a:cubicBezTo>
                        <a:pt x="210046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6" y="0"/>
                        <a:pt x="132217" y="0"/>
                      </a:cubicBezTo>
                      <a:close/>
                      <a:moveTo>
                        <a:pt x="132217" y="242974"/>
                      </a:moveTo>
                      <a:cubicBezTo>
                        <a:pt x="66090" y="242974"/>
                        <a:pt x="29330" y="206207"/>
                        <a:pt x="29330" y="135006"/>
                      </a:cubicBezTo>
                      <a:cubicBezTo>
                        <a:pt x="29330" y="63805"/>
                        <a:pt x="66090" y="27001"/>
                        <a:pt x="132217" y="27001"/>
                      </a:cubicBezTo>
                      <a:cubicBezTo>
                        <a:pt x="198342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7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7" name="Forma Livre 76">
                  <a:extLst>
                    <a:ext uri="{FF2B5EF4-FFF2-40B4-BE49-F238E27FC236}">
                      <a16:creationId xmlns:a16="http://schemas.microsoft.com/office/drawing/2014/main" id="{B3D0F6A4-0359-47BA-BA91-4476BA6E3714}"/>
                    </a:ext>
                  </a:extLst>
                </p:cNvPr>
                <p:cNvSpPr/>
                <p:nvPr/>
              </p:nvSpPr>
              <p:spPr>
                <a:xfrm>
                  <a:off x="6716372" y="6176077"/>
                  <a:ext cx="217153" cy="262183"/>
                </a:xfrm>
                <a:custGeom>
                  <a:avLst/>
                  <a:gdLst>
                    <a:gd name="connsiteX0" fmla="*/ 120477 w 217153"/>
                    <a:gd name="connsiteY0" fmla="*/ 36 h 262183"/>
                    <a:gd name="connsiteX1" fmla="*/ 0 w 217153"/>
                    <a:gd name="connsiteY1" fmla="*/ 36 h 262183"/>
                    <a:gd name="connsiteX2" fmla="*/ 0 w 217153"/>
                    <a:gd name="connsiteY2" fmla="*/ 262184 h 262183"/>
                    <a:gd name="connsiteX3" fmla="*/ 27786 w 217153"/>
                    <a:gd name="connsiteY3" fmla="*/ 262184 h 262183"/>
                    <a:gd name="connsiteX4" fmla="*/ 27786 w 217153"/>
                    <a:gd name="connsiteY4" fmla="*/ 177267 h 262183"/>
                    <a:gd name="connsiteX5" fmla="*/ 120513 w 217153"/>
                    <a:gd name="connsiteY5" fmla="*/ 177267 h 262183"/>
                    <a:gd name="connsiteX6" fmla="*/ 217154 w 217153"/>
                    <a:gd name="connsiteY6" fmla="*/ 88436 h 262183"/>
                    <a:gd name="connsiteX7" fmla="*/ 120513 w 217153"/>
                    <a:gd name="connsiteY7" fmla="*/ 0 h 262183"/>
                    <a:gd name="connsiteX8" fmla="*/ 118108 w 217153"/>
                    <a:gd name="connsiteY8" fmla="*/ 151846 h 262183"/>
                    <a:gd name="connsiteX9" fmla="*/ 27750 w 217153"/>
                    <a:gd name="connsiteY9" fmla="*/ 151846 h 262183"/>
                    <a:gd name="connsiteX10" fmla="*/ 27750 w 217153"/>
                    <a:gd name="connsiteY10" fmla="*/ 25457 h 262183"/>
                    <a:gd name="connsiteX11" fmla="*/ 118108 w 217153"/>
                    <a:gd name="connsiteY11" fmla="*/ 25457 h 262183"/>
                    <a:gd name="connsiteX12" fmla="*/ 188937 w 217153"/>
                    <a:gd name="connsiteY12" fmla="*/ 88436 h 262183"/>
                    <a:gd name="connsiteX13" fmla="*/ 118108 w 217153"/>
                    <a:gd name="connsiteY13" fmla="*/ 151810 h 26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7153" h="262183">
                      <a:moveTo>
                        <a:pt x="120477" y="36"/>
                      </a:moveTo>
                      <a:lnTo>
                        <a:pt x="0" y="36"/>
                      </a:lnTo>
                      <a:lnTo>
                        <a:pt x="0" y="262184"/>
                      </a:lnTo>
                      <a:lnTo>
                        <a:pt x="27786" y="262184"/>
                      </a:lnTo>
                      <a:lnTo>
                        <a:pt x="27786" y="177267"/>
                      </a:lnTo>
                      <a:lnTo>
                        <a:pt x="120513" y="177267"/>
                      </a:lnTo>
                      <a:cubicBezTo>
                        <a:pt x="177234" y="177267"/>
                        <a:pt x="217154" y="144808"/>
                        <a:pt x="217154" y="88436"/>
                      </a:cubicBezTo>
                      <a:cubicBezTo>
                        <a:pt x="217154" y="32064"/>
                        <a:pt x="177234" y="0"/>
                        <a:pt x="120513" y="0"/>
                      </a:cubicBezTo>
                      <a:close/>
                      <a:moveTo>
                        <a:pt x="118108" y="151846"/>
                      </a:moveTo>
                      <a:lnTo>
                        <a:pt x="27750" y="151846"/>
                      </a:lnTo>
                      <a:lnTo>
                        <a:pt x="27750" y="25457"/>
                      </a:lnTo>
                      <a:lnTo>
                        <a:pt x="118108" y="25457"/>
                      </a:lnTo>
                      <a:cubicBezTo>
                        <a:pt x="164274" y="25457"/>
                        <a:pt x="188937" y="44631"/>
                        <a:pt x="188937" y="88436"/>
                      </a:cubicBezTo>
                      <a:cubicBezTo>
                        <a:pt x="188937" y="132241"/>
                        <a:pt x="164274" y="151810"/>
                        <a:pt x="118108" y="151810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8" name="Forma Livre 77">
                  <a:extLst>
                    <a:ext uri="{FF2B5EF4-FFF2-40B4-BE49-F238E27FC236}">
                      <a16:creationId xmlns:a16="http://schemas.microsoft.com/office/drawing/2014/main" id="{3633151F-629F-455C-4769-88383B94E2CE}"/>
                    </a:ext>
                  </a:extLst>
                </p:cNvPr>
                <p:cNvSpPr/>
                <p:nvPr/>
              </p:nvSpPr>
              <p:spPr>
                <a:xfrm>
                  <a:off x="697337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39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4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3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39" y="160032"/>
                      </a:moveTo>
                      <a:lnTo>
                        <a:pt x="122021" y="60645"/>
                      </a:lnTo>
                      <a:lnTo>
                        <a:pt x="136094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3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9" name="Forma Livre 78">
                  <a:extLst>
                    <a:ext uri="{FF2B5EF4-FFF2-40B4-BE49-F238E27FC236}">
                      <a16:creationId xmlns:a16="http://schemas.microsoft.com/office/drawing/2014/main" id="{63E30527-7381-0468-4FBC-4B950FA7C9E3}"/>
                    </a:ext>
                  </a:extLst>
                </p:cNvPr>
                <p:cNvSpPr/>
                <p:nvPr/>
              </p:nvSpPr>
              <p:spPr>
                <a:xfrm>
                  <a:off x="7304327" y="6176113"/>
                  <a:ext cx="236288" cy="266097"/>
                </a:xfrm>
                <a:custGeom>
                  <a:avLst/>
                  <a:gdLst>
                    <a:gd name="connsiteX0" fmla="*/ 208502 w 236288"/>
                    <a:gd name="connsiteY0" fmla="*/ 152599 h 266097"/>
                    <a:gd name="connsiteX1" fmla="*/ 118144 w 236288"/>
                    <a:gd name="connsiteY1" fmla="*/ 238666 h 266097"/>
                    <a:gd name="connsiteX2" fmla="*/ 27786 w 236288"/>
                    <a:gd name="connsiteY2" fmla="*/ 152599 h 266097"/>
                    <a:gd name="connsiteX3" fmla="*/ 27786 w 236288"/>
                    <a:gd name="connsiteY3" fmla="*/ 0 h 266097"/>
                    <a:gd name="connsiteX4" fmla="*/ 0 w 236288"/>
                    <a:gd name="connsiteY4" fmla="*/ 0 h 266097"/>
                    <a:gd name="connsiteX5" fmla="*/ 0 w 236288"/>
                    <a:gd name="connsiteY5" fmla="*/ 153785 h 266097"/>
                    <a:gd name="connsiteX6" fmla="*/ 118144 w 236288"/>
                    <a:gd name="connsiteY6" fmla="*/ 266098 h 266097"/>
                    <a:gd name="connsiteX7" fmla="*/ 236288 w 236288"/>
                    <a:gd name="connsiteY7" fmla="*/ 153785 h 266097"/>
                    <a:gd name="connsiteX8" fmla="*/ 236288 w 236288"/>
                    <a:gd name="connsiteY8" fmla="*/ 0 h 266097"/>
                    <a:gd name="connsiteX9" fmla="*/ 208502 w 236288"/>
                    <a:gd name="connsiteY9" fmla="*/ 0 h 266097"/>
                    <a:gd name="connsiteX10" fmla="*/ 208502 w 236288"/>
                    <a:gd name="connsiteY10" fmla="*/ 152599 h 26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6288" h="266097">
                      <a:moveTo>
                        <a:pt x="208502" y="152599"/>
                      </a:moveTo>
                      <a:cubicBezTo>
                        <a:pt x="208502" y="212455"/>
                        <a:pt x="179173" y="238666"/>
                        <a:pt x="118144" y="238666"/>
                      </a:cubicBezTo>
                      <a:cubicBezTo>
                        <a:pt x="57116" y="238666"/>
                        <a:pt x="27786" y="212455"/>
                        <a:pt x="27786" y="152599"/>
                      </a:cubicBez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153785"/>
                      </a:lnTo>
                      <a:cubicBezTo>
                        <a:pt x="0" y="225775"/>
                        <a:pt x="45377" y="266098"/>
                        <a:pt x="118144" y="266098"/>
                      </a:cubicBezTo>
                      <a:cubicBezTo>
                        <a:pt x="190912" y="266098"/>
                        <a:pt x="236288" y="225811"/>
                        <a:pt x="236288" y="153785"/>
                      </a:cubicBezTo>
                      <a:lnTo>
                        <a:pt x="236288" y="0"/>
                      </a:lnTo>
                      <a:lnTo>
                        <a:pt x="208502" y="0"/>
                      </a:lnTo>
                      <a:lnTo>
                        <a:pt x="208502" y="15259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0" name="Forma Livre 79">
                  <a:extLst>
                    <a:ext uri="{FF2B5EF4-FFF2-40B4-BE49-F238E27FC236}">
                      <a16:creationId xmlns:a16="http://schemas.microsoft.com/office/drawing/2014/main" id="{861F676A-CD14-1DAC-1DC3-34F5D657EC5A}"/>
                    </a:ext>
                  </a:extLst>
                </p:cNvPr>
                <p:cNvSpPr/>
                <p:nvPr/>
              </p:nvSpPr>
              <p:spPr>
                <a:xfrm>
                  <a:off x="7616901" y="6176113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0 h 262147"/>
                    <a:gd name="connsiteX1" fmla="*/ 0 w 194034"/>
                    <a:gd name="connsiteY1" fmla="*/ 0 h 262147"/>
                    <a:gd name="connsiteX2" fmla="*/ 0 w 194034"/>
                    <a:gd name="connsiteY2" fmla="*/ 262148 h 262147"/>
                    <a:gd name="connsiteX3" fmla="*/ 194034 w 194034"/>
                    <a:gd name="connsiteY3" fmla="*/ 262148 h 262147"/>
                    <a:gd name="connsiteX4" fmla="*/ 194034 w 194034"/>
                    <a:gd name="connsiteY4" fmla="*/ 236727 h 262147"/>
                    <a:gd name="connsiteX5" fmla="*/ 27786 w 194034"/>
                    <a:gd name="connsiteY5" fmla="*/ 236727 h 262147"/>
                    <a:gd name="connsiteX6" fmla="*/ 27786 w 194034"/>
                    <a:gd name="connsiteY6" fmla="*/ 0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0"/>
                      </a:move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4" y="262148"/>
                      </a:lnTo>
                      <a:lnTo>
                        <a:pt x="194034" y="236727"/>
                      </a:lnTo>
                      <a:lnTo>
                        <a:pt x="27786" y="236727"/>
                      </a:lnTo>
                      <a:lnTo>
                        <a:pt x="27786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1" name="Forma Livre 80">
                  <a:extLst>
                    <a:ext uri="{FF2B5EF4-FFF2-40B4-BE49-F238E27FC236}">
                      <a16:creationId xmlns:a16="http://schemas.microsoft.com/office/drawing/2014/main" id="{5963FDDB-F66C-4846-8AB4-FF8F967FE734}"/>
                    </a:ext>
                  </a:extLst>
                </p:cNvPr>
                <p:cNvSpPr/>
                <p:nvPr/>
              </p:nvSpPr>
              <p:spPr>
                <a:xfrm>
                  <a:off x="7863780" y="6172200"/>
                  <a:ext cx="265222" cy="270011"/>
                </a:xfrm>
                <a:custGeom>
                  <a:avLst/>
                  <a:gdLst>
                    <a:gd name="connsiteX0" fmla="*/ 132216 w 265222"/>
                    <a:gd name="connsiteY0" fmla="*/ 0 h 270011"/>
                    <a:gd name="connsiteX1" fmla="*/ 0 w 265222"/>
                    <a:gd name="connsiteY1" fmla="*/ 135006 h 270011"/>
                    <a:gd name="connsiteX2" fmla="*/ 132216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6 w 265222"/>
                    <a:gd name="connsiteY4" fmla="*/ 0 h 270011"/>
                    <a:gd name="connsiteX5" fmla="*/ 132216 w 265222"/>
                    <a:gd name="connsiteY5" fmla="*/ 242974 h 270011"/>
                    <a:gd name="connsiteX6" fmla="*/ 29329 w 265222"/>
                    <a:gd name="connsiteY6" fmla="*/ 135006 h 270011"/>
                    <a:gd name="connsiteX7" fmla="*/ 132216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6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6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6" y="270011"/>
                      </a:cubicBezTo>
                      <a:cubicBezTo>
                        <a:pt x="210045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5" y="0"/>
                        <a:pt x="132216" y="0"/>
                      </a:cubicBezTo>
                      <a:close/>
                      <a:moveTo>
                        <a:pt x="132216" y="242974"/>
                      </a:moveTo>
                      <a:cubicBezTo>
                        <a:pt x="66090" y="242974"/>
                        <a:pt x="29329" y="206207"/>
                        <a:pt x="29329" y="135006"/>
                      </a:cubicBezTo>
                      <a:cubicBezTo>
                        <a:pt x="29329" y="63805"/>
                        <a:pt x="66090" y="27001"/>
                        <a:pt x="132216" y="27001"/>
                      </a:cubicBezTo>
                      <a:cubicBezTo>
                        <a:pt x="198343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6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" name="Gráfico 11">
                <a:extLst>
                  <a:ext uri="{FF2B5EF4-FFF2-40B4-BE49-F238E27FC236}">
                    <a16:creationId xmlns:a16="http://schemas.microsoft.com/office/drawing/2014/main" id="{3C4FB1F2-7127-7F98-3968-CFD865F82BB9}"/>
                  </a:ext>
                </a:extLst>
              </p:cNvPr>
              <p:cNvGrpSpPr/>
              <p:nvPr/>
            </p:nvGrpSpPr>
            <p:grpSpPr>
              <a:xfrm>
                <a:off x="4399568" y="4054097"/>
                <a:ext cx="459589" cy="81570"/>
                <a:chOff x="5727207" y="6529103"/>
                <a:chExt cx="1477212" cy="262183"/>
              </a:xfrm>
              <a:solidFill>
                <a:srgbClr val="825E32"/>
              </a:solidFill>
            </p:grpSpPr>
            <p:sp>
              <p:nvSpPr>
                <p:cNvPr id="67" name="Forma Livre 66">
                  <a:extLst>
                    <a:ext uri="{FF2B5EF4-FFF2-40B4-BE49-F238E27FC236}">
                      <a16:creationId xmlns:a16="http://schemas.microsoft.com/office/drawing/2014/main" id="{89D9564D-3FA9-1552-E8A5-F7A399F02D1A}"/>
                    </a:ext>
                  </a:extLst>
                </p:cNvPr>
                <p:cNvSpPr/>
                <p:nvPr/>
              </p:nvSpPr>
              <p:spPr>
                <a:xfrm>
                  <a:off x="5727207" y="6529139"/>
                  <a:ext cx="223759" cy="262147"/>
                </a:xfrm>
                <a:custGeom>
                  <a:avLst/>
                  <a:gdLst>
                    <a:gd name="connsiteX0" fmla="*/ 162766 w 223759"/>
                    <a:gd name="connsiteY0" fmla="*/ 125598 h 262147"/>
                    <a:gd name="connsiteX1" fmla="*/ 162766 w 223759"/>
                    <a:gd name="connsiteY1" fmla="*/ 123264 h 262147"/>
                    <a:gd name="connsiteX2" fmla="*/ 215574 w 223759"/>
                    <a:gd name="connsiteY2" fmla="*/ 64953 h 262147"/>
                    <a:gd name="connsiteX3" fmla="*/ 137709 w 223759"/>
                    <a:gd name="connsiteY3" fmla="*/ 0 h 262147"/>
                    <a:gd name="connsiteX4" fmla="*/ 0 w 223759"/>
                    <a:gd name="connsiteY4" fmla="*/ 0 h 262147"/>
                    <a:gd name="connsiteX5" fmla="*/ 0 w 223759"/>
                    <a:gd name="connsiteY5" fmla="*/ 262148 h 262147"/>
                    <a:gd name="connsiteX6" fmla="*/ 141622 w 223759"/>
                    <a:gd name="connsiteY6" fmla="*/ 262148 h 262147"/>
                    <a:gd name="connsiteX7" fmla="*/ 223759 w 223759"/>
                    <a:gd name="connsiteY7" fmla="*/ 189762 h 262147"/>
                    <a:gd name="connsiteX8" fmla="*/ 162731 w 223759"/>
                    <a:gd name="connsiteY8" fmla="*/ 125598 h 262147"/>
                    <a:gd name="connsiteX9" fmla="*/ 27786 w 223759"/>
                    <a:gd name="connsiteY9" fmla="*/ 25421 h 262147"/>
                    <a:gd name="connsiteX10" fmla="*/ 135375 w 223759"/>
                    <a:gd name="connsiteY10" fmla="*/ 25421 h 262147"/>
                    <a:gd name="connsiteX11" fmla="*/ 187788 w 223759"/>
                    <a:gd name="connsiteY11" fmla="*/ 70016 h 262147"/>
                    <a:gd name="connsiteX12" fmla="*/ 133006 w 223759"/>
                    <a:gd name="connsiteY12" fmla="*/ 114216 h 262147"/>
                    <a:gd name="connsiteX13" fmla="*/ 27786 w 223759"/>
                    <a:gd name="connsiteY13" fmla="*/ 114216 h 262147"/>
                    <a:gd name="connsiteX14" fmla="*/ 27786 w 223759"/>
                    <a:gd name="connsiteY14" fmla="*/ 25385 h 262147"/>
                    <a:gd name="connsiteX15" fmla="*/ 139289 w 223759"/>
                    <a:gd name="connsiteY15" fmla="*/ 236726 h 262147"/>
                    <a:gd name="connsiteX16" fmla="*/ 27786 w 223759"/>
                    <a:gd name="connsiteY16" fmla="*/ 236726 h 262147"/>
                    <a:gd name="connsiteX17" fmla="*/ 27786 w 223759"/>
                    <a:gd name="connsiteY17" fmla="*/ 138129 h 262147"/>
                    <a:gd name="connsiteX18" fmla="*/ 139289 w 223759"/>
                    <a:gd name="connsiteY18" fmla="*/ 138129 h 262147"/>
                    <a:gd name="connsiteX19" fmla="*/ 195614 w 223759"/>
                    <a:gd name="connsiteY19" fmla="*/ 187033 h 262147"/>
                    <a:gd name="connsiteX20" fmla="*/ 139289 w 223759"/>
                    <a:gd name="connsiteY20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3759" h="262147">
                      <a:moveTo>
                        <a:pt x="162766" y="125598"/>
                      </a:moveTo>
                      <a:lnTo>
                        <a:pt x="162766" y="123264"/>
                      </a:lnTo>
                      <a:cubicBezTo>
                        <a:pt x="198737" y="117771"/>
                        <a:pt x="215574" y="95078"/>
                        <a:pt x="215574" y="64953"/>
                      </a:cubicBezTo>
                      <a:cubicBezTo>
                        <a:pt x="215574" y="23482"/>
                        <a:pt x="184665" y="0"/>
                        <a:pt x="137709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41622" y="262148"/>
                      </a:lnTo>
                      <a:cubicBezTo>
                        <a:pt x="191701" y="262148"/>
                        <a:pt x="223759" y="235147"/>
                        <a:pt x="223759" y="189762"/>
                      </a:cubicBezTo>
                      <a:cubicBezTo>
                        <a:pt x="223759" y="156118"/>
                        <a:pt x="203009" y="132241"/>
                        <a:pt x="162731" y="125598"/>
                      </a:cubicBezTo>
                      <a:close/>
                      <a:moveTo>
                        <a:pt x="27786" y="25421"/>
                      </a:moveTo>
                      <a:lnTo>
                        <a:pt x="135375" y="25421"/>
                      </a:lnTo>
                      <a:cubicBezTo>
                        <a:pt x="170988" y="25421"/>
                        <a:pt x="187788" y="39496"/>
                        <a:pt x="187788" y="70016"/>
                      </a:cubicBezTo>
                      <a:cubicBezTo>
                        <a:pt x="187788" y="100536"/>
                        <a:pt x="168618" y="114216"/>
                        <a:pt x="133006" y="114216"/>
                      </a:cubicBezTo>
                      <a:lnTo>
                        <a:pt x="27786" y="114216"/>
                      </a:lnTo>
                      <a:lnTo>
                        <a:pt x="27786" y="25385"/>
                      </a:lnTo>
                      <a:close/>
                      <a:moveTo>
                        <a:pt x="139289" y="236726"/>
                      </a:moveTo>
                      <a:lnTo>
                        <a:pt x="27786" y="236726"/>
                      </a:lnTo>
                      <a:lnTo>
                        <a:pt x="27786" y="138129"/>
                      </a:lnTo>
                      <a:lnTo>
                        <a:pt x="139289" y="138129"/>
                      </a:lnTo>
                      <a:cubicBezTo>
                        <a:pt x="175654" y="138129"/>
                        <a:pt x="195614" y="153389"/>
                        <a:pt x="195614" y="187033"/>
                      </a:cubicBezTo>
                      <a:cubicBezTo>
                        <a:pt x="195614" y="220677"/>
                        <a:pt x="176444" y="236726"/>
                        <a:pt x="139289" y="236726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8" name="Forma Livre 67">
                  <a:extLst>
                    <a:ext uri="{FF2B5EF4-FFF2-40B4-BE49-F238E27FC236}">
                      <a16:creationId xmlns:a16="http://schemas.microsoft.com/office/drawing/2014/main" id="{5AF4D835-A079-2C6A-817B-AA5F37D71926}"/>
                    </a:ext>
                  </a:extLst>
                </p:cNvPr>
                <p:cNvSpPr/>
                <p:nvPr/>
              </p:nvSpPr>
              <p:spPr>
                <a:xfrm>
                  <a:off x="6015585" y="6529103"/>
                  <a:ext cx="224584" cy="262147"/>
                </a:xfrm>
                <a:custGeom>
                  <a:avLst/>
                  <a:gdLst>
                    <a:gd name="connsiteX0" fmla="*/ 139253 w 224584"/>
                    <a:gd name="connsiteY0" fmla="*/ 150660 h 262147"/>
                    <a:gd name="connsiteX1" fmla="*/ 139253 w 224584"/>
                    <a:gd name="connsiteY1" fmla="*/ 148686 h 262147"/>
                    <a:gd name="connsiteX2" fmla="*/ 220241 w 224584"/>
                    <a:gd name="connsiteY2" fmla="*/ 75905 h 262147"/>
                    <a:gd name="connsiteX3" fmla="*/ 128304 w 224584"/>
                    <a:gd name="connsiteY3" fmla="*/ 0 h 262147"/>
                    <a:gd name="connsiteX4" fmla="*/ 0 w 224584"/>
                    <a:gd name="connsiteY4" fmla="*/ 0 h 262147"/>
                    <a:gd name="connsiteX5" fmla="*/ 0 w 224584"/>
                    <a:gd name="connsiteY5" fmla="*/ 262148 h 262147"/>
                    <a:gd name="connsiteX6" fmla="*/ 27786 w 224584"/>
                    <a:gd name="connsiteY6" fmla="*/ 262148 h 262147"/>
                    <a:gd name="connsiteX7" fmla="*/ 27786 w 224584"/>
                    <a:gd name="connsiteY7" fmla="*/ 154933 h 262147"/>
                    <a:gd name="connsiteX8" fmla="*/ 84112 w 224584"/>
                    <a:gd name="connsiteY8" fmla="*/ 154933 h 262147"/>
                    <a:gd name="connsiteX9" fmla="*/ 145930 w 224584"/>
                    <a:gd name="connsiteY9" fmla="*/ 186243 h 262147"/>
                    <a:gd name="connsiteX10" fmla="*/ 192491 w 224584"/>
                    <a:gd name="connsiteY10" fmla="*/ 262148 h 262147"/>
                    <a:gd name="connsiteX11" fmla="*/ 224585 w 224584"/>
                    <a:gd name="connsiteY11" fmla="*/ 262148 h 262147"/>
                    <a:gd name="connsiteX12" fmla="*/ 175295 w 224584"/>
                    <a:gd name="connsiteY12" fmla="*/ 181934 h 262147"/>
                    <a:gd name="connsiteX13" fmla="*/ 139324 w 224584"/>
                    <a:gd name="connsiteY13" fmla="*/ 150624 h 262147"/>
                    <a:gd name="connsiteX14" fmla="*/ 127909 w 224584"/>
                    <a:gd name="connsiteY14" fmla="*/ 132672 h 262147"/>
                    <a:gd name="connsiteX15" fmla="*/ 27750 w 224584"/>
                    <a:gd name="connsiteY15" fmla="*/ 132672 h 262147"/>
                    <a:gd name="connsiteX16" fmla="*/ 27750 w 224584"/>
                    <a:gd name="connsiteY16" fmla="*/ 25457 h 262147"/>
                    <a:gd name="connsiteX17" fmla="*/ 127909 w 224584"/>
                    <a:gd name="connsiteY17" fmla="*/ 25457 h 262147"/>
                    <a:gd name="connsiteX18" fmla="*/ 191271 w 224584"/>
                    <a:gd name="connsiteY18" fmla="*/ 79065 h 262147"/>
                    <a:gd name="connsiteX19" fmla="*/ 127909 w 224584"/>
                    <a:gd name="connsiteY19" fmla="*/ 13267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584" h="262147">
                      <a:moveTo>
                        <a:pt x="139253" y="150660"/>
                      </a:moveTo>
                      <a:lnTo>
                        <a:pt x="139253" y="148686"/>
                      </a:lnTo>
                      <a:cubicBezTo>
                        <a:pt x="187753" y="147501"/>
                        <a:pt x="220241" y="120105"/>
                        <a:pt x="220241" y="75905"/>
                      </a:cubicBezTo>
                      <a:cubicBezTo>
                        <a:pt x="220241" y="27791"/>
                        <a:pt x="183086" y="0"/>
                        <a:pt x="128304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27786" y="262148"/>
                      </a:lnTo>
                      <a:lnTo>
                        <a:pt x="27786" y="154933"/>
                      </a:lnTo>
                      <a:lnTo>
                        <a:pt x="84112" y="154933"/>
                      </a:lnTo>
                      <a:cubicBezTo>
                        <a:pt x="118934" y="154933"/>
                        <a:pt x="132611" y="164341"/>
                        <a:pt x="145930" y="186243"/>
                      </a:cubicBezTo>
                      <a:lnTo>
                        <a:pt x="192491" y="262148"/>
                      </a:lnTo>
                      <a:lnTo>
                        <a:pt x="224585" y="262148"/>
                      </a:lnTo>
                      <a:lnTo>
                        <a:pt x="175295" y="181934"/>
                      </a:lnTo>
                      <a:cubicBezTo>
                        <a:pt x="166285" y="166674"/>
                        <a:pt x="156520" y="155328"/>
                        <a:pt x="139324" y="150624"/>
                      </a:cubicBezTo>
                      <a:close/>
                      <a:moveTo>
                        <a:pt x="127909" y="132672"/>
                      </a:moveTo>
                      <a:lnTo>
                        <a:pt x="27750" y="132672"/>
                      </a:lnTo>
                      <a:lnTo>
                        <a:pt x="27750" y="25457"/>
                      </a:lnTo>
                      <a:lnTo>
                        <a:pt x="127909" y="25457"/>
                      </a:lnTo>
                      <a:cubicBezTo>
                        <a:pt x="169372" y="25457"/>
                        <a:pt x="191271" y="41902"/>
                        <a:pt x="191271" y="79065"/>
                      </a:cubicBezTo>
                      <a:cubicBezTo>
                        <a:pt x="191271" y="116227"/>
                        <a:pt x="169372" y="132672"/>
                        <a:pt x="127909" y="132672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9" name="Forma Livre 68">
                  <a:extLst>
                    <a:ext uri="{FF2B5EF4-FFF2-40B4-BE49-F238E27FC236}">
                      <a16:creationId xmlns:a16="http://schemas.microsoft.com/office/drawing/2014/main" id="{B084012D-EE42-7335-F351-FDD711521BF1}"/>
                    </a:ext>
                  </a:extLst>
                </p:cNvPr>
                <p:cNvSpPr/>
                <p:nvPr/>
              </p:nvSpPr>
              <p:spPr>
                <a:xfrm>
                  <a:off x="6281956" y="6529139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76 w 276207"/>
                    <a:gd name="connsiteY9" fmla="*/ 160032 h 262147"/>
                    <a:gd name="connsiteX10" fmla="*/ 122057 w 276207"/>
                    <a:gd name="connsiteY10" fmla="*/ 60645 h 262147"/>
                    <a:gd name="connsiteX11" fmla="*/ 136129 w 276207"/>
                    <a:gd name="connsiteY11" fmla="*/ 26606 h 262147"/>
                    <a:gd name="connsiteX12" fmla="*/ 138463 w 276207"/>
                    <a:gd name="connsiteY12" fmla="*/ 26606 h 262147"/>
                    <a:gd name="connsiteX13" fmla="*/ 152930 w 276207"/>
                    <a:gd name="connsiteY13" fmla="*/ 60645 h 262147"/>
                    <a:gd name="connsiteX14" fmla="*/ 198307 w 276207"/>
                    <a:gd name="connsiteY14" fmla="*/ 160032 h 262147"/>
                    <a:gd name="connsiteX15" fmla="*/ 77040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76" y="160032"/>
                      </a:moveTo>
                      <a:lnTo>
                        <a:pt x="122057" y="60645"/>
                      </a:lnTo>
                      <a:lnTo>
                        <a:pt x="136129" y="26606"/>
                      </a:lnTo>
                      <a:lnTo>
                        <a:pt x="138463" y="26606"/>
                      </a:lnTo>
                      <a:lnTo>
                        <a:pt x="152930" y="60645"/>
                      </a:lnTo>
                      <a:lnTo>
                        <a:pt x="198307" y="160032"/>
                      </a:lnTo>
                      <a:lnTo>
                        <a:pt x="77040" y="16003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 69">
                  <a:extLst>
                    <a:ext uri="{FF2B5EF4-FFF2-40B4-BE49-F238E27FC236}">
                      <a16:creationId xmlns:a16="http://schemas.microsoft.com/office/drawing/2014/main" id="{23CC89DA-C706-2A6F-9D49-6EEB4B202D7D}"/>
                    </a:ext>
                  </a:extLst>
                </p:cNvPr>
                <p:cNvSpPr/>
                <p:nvPr/>
              </p:nvSpPr>
              <p:spPr>
                <a:xfrm>
                  <a:off x="6605515" y="6529139"/>
                  <a:ext cx="230400" cy="262147"/>
                </a:xfrm>
                <a:custGeom>
                  <a:avLst/>
                  <a:gdLst>
                    <a:gd name="connsiteX0" fmla="*/ 38699 w 230400"/>
                    <a:gd name="connsiteY0" fmla="*/ 234752 h 262147"/>
                    <a:gd name="connsiteX1" fmla="*/ 225698 w 230400"/>
                    <a:gd name="connsiteY1" fmla="*/ 25421 h 262147"/>
                    <a:gd name="connsiteX2" fmla="*/ 225698 w 230400"/>
                    <a:gd name="connsiteY2" fmla="*/ 0 h 262147"/>
                    <a:gd name="connsiteX3" fmla="*/ 6246 w 230400"/>
                    <a:gd name="connsiteY3" fmla="*/ 0 h 262147"/>
                    <a:gd name="connsiteX4" fmla="*/ 6246 w 230400"/>
                    <a:gd name="connsiteY4" fmla="*/ 25421 h 262147"/>
                    <a:gd name="connsiteX5" fmla="*/ 185024 w 230400"/>
                    <a:gd name="connsiteY5" fmla="*/ 25421 h 262147"/>
                    <a:gd name="connsiteX6" fmla="*/ 185024 w 230400"/>
                    <a:gd name="connsiteY6" fmla="*/ 27396 h 262147"/>
                    <a:gd name="connsiteX7" fmla="*/ 0 w 230400"/>
                    <a:gd name="connsiteY7" fmla="*/ 236726 h 262147"/>
                    <a:gd name="connsiteX8" fmla="*/ 0 w 230400"/>
                    <a:gd name="connsiteY8" fmla="*/ 262148 h 262147"/>
                    <a:gd name="connsiteX9" fmla="*/ 230400 w 230400"/>
                    <a:gd name="connsiteY9" fmla="*/ 262148 h 262147"/>
                    <a:gd name="connsiteX10" fmla="*/ 230400 w 230400"/>
                    <a:gd name="connsiteY10" fmla="*/ 236726 h 262147"/>
                    <a:gd name="connsiteX11" fmla="*/ 38699 w 230400"/>
                    <a:gd name="connsiteY11" fmla="*/ 236726 h 262147"/>
                    <a:gd name="connsiteX12" fmla="*/ 38699 w 230400"/>
                    <a:gd name="connsiteY12" fmla="*/ 23475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0400" h="262147">
                      <a:moveTo>
                        <a:pt x="38699" y="234752"/>
                      </a:moveTo>
                      <a:lnTo>
                        <a:pt x="225698" y="25421"/>
                      </a:lnTo>
                      <a:lnTo>
                        <a:pt x="225698" y="0"/>
                      </a:lnTo>
                      <a:lnTo>
                        <a:pt x="6246" y="0"/>
                      </a:lnTo>
                      <a:lnTo>
                        <a:pt x="6246" y="25421"/>
                      </a:lnTo>
                      <a:lnTo>
                        <a:pt x="185024" y="25421"/>
                      </a:lnTo>
                      <a:lnTo>
                        <a:pt x="185024" y="27396"/>
                      </a:lnTo>
                      <a:lnTo>
                        <a:pt x="0" y="236726"/>
                      </a:lnTo>
                      <a:lnTo>
                        <a:pt x="0" y="262148"/>
                      </a:lnTo>
                      <a:lnTo>
                        <a:pt x="230400" y="262148"/>
                      </a:lnTo>
                      <a:lnTo>
                        <a:pt x="230400" y="236726"/>
                      </a:lnTo>
                      <a:lnTo>
                        <a:pt x="38699" y="236726"/>
                      </a:lnTo>
                      <a:lnTo>
                        <a:pt x="38699" y="23475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1" name="Forma Livre 70">
                  <a:extLst>
                    <a:ext uri="{FF2B5EF4-FFF2-40B4-BE49-F238E27FC236}">
                      <a16:creationId xmlns:a16="http://schemas.microsoft.com/office/drawing/2014/main" id="{6207A5CB-B3C5-80DE-924A-144EB7AC3080}"/>
                    </a:ext>
                  </a:extLst>
                </p:cNvPr>
                <p:cNvSpPr/>
                <p:nvPr/>
              </p:nvSpPr>
              <p:spPr>
                <a:xfrm>
                  <a:off x="6904770" y="6529139"/>
                  <a:ext cx="27785" cy="262147"/>
                </a:xfrm>
                <a:custGeom>
                  <a:avLst/>
                  <a:gdLst>
                    <a:gd name="connsiteX0" fmla="*/ 0 w 27785"/>
                    <a:gd name="connsiteY0" fmla="*/ 0 h 262147"/>
                    <a:gd name="connsiteX1" fmla="*/ 27786 w 27785"/>
                    <a:gd name="connsiteY1" fmla="*/ 0 h 262147"/>
                    <a:gd name="connsiteX2" fmla="*/ 27786 w 27785"/>
                    <a:gd name="connsiteY2" fmla="*/ 262148 h 262147"/>
                    <a:gd name="connsiteX3" fmla="*/ 0 w 27785"/>
                    <a:gd name="connsiteY3" fmla="*/ 262148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85" h="262147">
                      <a:moveTo>
                        <a:pt x="0" y="0"/>
                      </a:moveTo>
                      <a:lnTo>
                        <a:pt x="27786" y="0"/>
                      </a:lnTo>
                      <a:lnTo>
                        <a:pt x="27786" y="262148"/>
                      </a:lnTo>
                      <a:lnTo>
                        <a:pt x="0" y="262148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2" name="Forma Livre 71">
                  <a:extLst>
                    <a:ext uri="{FF2B5EF4-FFF2-40B4-BE49-F238E27FC236}">
                      <a16:creationId xmlns:a16="http://schemas.microsoft.com/office/drawing/2014/main" id="{B57AFF53-CD33-97F0-1E1A-035F7A80B5EF}"/>
                    </a:ext>
                  </a:extLst>
                </p:cNvPr>
                <p:cNvSpPr/>
                <p:nvPr/>
              </p:nvSpPr>
              <p:spPr>
                <a:xfrm>
                  <a:off x="7010385" y="6529139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236726 h 262147"/>
                    <a:gd name="connsiteX1" fmla="*/ 27786 w 194034"/>
                    <a:gd name="connsiteY1" fmla="*/ 0 h 262147"/>
                    <a:gd name="connsiteX2" fmla="*/ 0 w 194034"/>
                    <a:gd name="connsiteY2" fmla="*/ 0 h 262147"/>
                    <a:gd name="connsiteX3" fmla="*/ 0 w 194034"/>
                    <a:gd name="connsiteY3" fmla="*/ 262148 h 262147"/>
                    <a:gd name="connsiteX4" fmla="*/ 194035 w 194034"/>
                    <a:gd name="connsiteY4" fmla="*/ 262148 h 262147"/>
                    <a:gd name="connsiteX5" fmla="*/ 194035 w 194034"/>
                    <a:gd name="connsiteY5" fmla="*/ 236726 h 262147"/>
                    <a:gd name="connsiteX6" fmla="*/ 27786 w 194034"/>
                    <a:gd name="connsiteY6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236726"/>
                      </a:move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5" y="262148"/>
                      </a:lnTo>
                      <a:lnTo>
                        <a:pt x="194035" y="236726"/>
                      </a:lnTo>
                      <a:lnTo>
                        <a:pt x="27786" y="236726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0780516F-7F85-7670-27A6-0DAE44FBD38A}"/>
                </a:ext>
              </a:extLst>
            </p:cNvPr>
            <p:cNvGrpSpPr/>
            <p:nvPr/>
          </p:nvGrpSpPr>
          <p:grpSpPr>
            <a:xfrm>
              <a:off x="2642794" y="2048898"/>
              <a:ext cx="2047781" cy="622938"/>
              <a:chOff x="2783731" y="0"/>
              <a:chExt cx="5385370" cy="1638236"/>
            </a:xfrm>
            <a:solidFill>
              <a:srgbClr val="492F20"/>
            </a:solidFill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37FACE03-5790-5CBB-CC91-B708A9942EAA}"/>
                  </a:ext>
                </a:extLst>
              </p:cNvPr>
              <p:cNvSpPr/>
              <p:nvPr/>
            </p:nvSpPr>
            <p:spPr>
              <a:xfrm>
                <a:off x="2783731" y="5996"/>
                <a:ext cx="163340" cy="402539"/>
              </a:xfrm>
              <a:custGeom>
                <a:avLst/>
                <a:gdLst>
                  <a:gd name="connsiteX0" fmla="*/ 98507 w 163340"/>
                  <a:gd name="connsiteY0" fmla="*/ 402539 h 402539"/>
                  <a:gd name="connsiteX1" fmla="*/ 98507 w 163340"/>
                  <a:gd name="connsiteY1" fmla="*/ 96156 h 402539"/>
                  <a:gd name="connsiteX2" fmla="*/ 0 w 163340"/>
                  <a:gd name="connsiteY2" fmla="*/ 96156 h 402539"/>
                  <a:gd name="connsiteX3" fmla="*/ 0 w 163340"/>
                  <a:gd name="connsiteY3" fmla="*/ 49873 h 402539"/>
                  <a:gd name="connsiteX4" fmla="*/ 19206 w 163340"/>
                  <a:gd name="connsiteY4" fmla="*/ 49873 h 402539"/>
                  <a:gd name="connsiteX5" fmla="*/ 106297 w 163340"/>
                  <a:gd name="connsiteY5" fmla="*/ 0 h 402539"/>
                  <a:gd name="connsiteX6" fmla="*/ 163341 w 163340"/>
                  <a:gd name="connsiteY6" fmla="*/ 0 h 402539"/>
                  <a:gd name="connsiteX7" fmla="*/ 163341 w 163340"/>
                  <a:gd name="connsiteY7" fmla="*/ 402539 h 402539"/>
                  <a:gd name="connsiteX8" fmla="*/ 98471 w 163340"/>
                  <a:gd name="connsiteY8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340" h="402539">
                    <a:moveTo>
                      <a:pt x="98507" y="402539"/>
                    </a:moveTo>
                    <a:lnTo>
                      <a:pt x="98507" y="96156"/>
                    </a:lnTo>
                    <a:lnTo>
                      <a:pt x="0" y="96156"/>
                    </a:lnTo>
                    <a:lnTo>
                      <a:pt x="0" y="49873"/>
                    </a:lnTo>
                    <a:lnTo>
                      <a:pt x="19206" y="49873"/>
                    </a:lnTo>
                    <a:cubicBezTo>
                      <a:pt x="63649" y="49873"/>
                      <a:pt x="88886" y="38455"/>
                      <a:pt x="106297" y="0"/>
                    </a:cubicBezTo>
                    <a:lnTo>
                      <a:pt x="163341" y="0"/>
                    </a:lnTo>
                    <a:lnTo>
                      <a:pt x="163341" y="402539"/>
                    </a:lnTo>
                    <a:lnTo>
                      <a:pt x="98471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55D2DC0F-74EE-083E-99EA-144FBBA16D6D}"/>
                  </a:ext>
                </a:extLst>
              </p:cNvPr>
              <p:cNvSpPr/>
              <p:nvPr/>
            </p:nvSpPr>
            <p:spPr>
              <a:xfrm>
                <a:off x="2995177" y="0"/>
                <a:ext cx="386848" cy="414567"/>
              </a:xfrm>
              <a:custGeom>
                <a:avLst/>
                <a:gdLst>
                  <a:gd name="connsiteX0" fmla="*/ 0 w 386848"/>
                  <a:gd name="connsiteY0" fmla="*/ 207284 h 414567"/>
                  <a:gd name="connsiteX1" fmla="*/ 193424 w 386848"/>
                  <a:gd name="connsiteY1" fmla="*/ 0 h 414567"/>
                  <a:gd name="connsiteX2" fmla="*/ 386849 w 386848"/>
                  <a:gd name="connsiteY2" fmla="*/ 207284 h 414567"/>
                  <a:gd name="connsiteX3" fmla="*/ 193424 w 386848"/>
                  <a:gd name="connsiteY3" fmla="*/ 414568 h 414567"/>
                  <a:gd name="connsiteX4" fmla="*/ 0 w 386848"/>
                  <a:gd name="connsiteY4" fmla="*/ 207284 h 414567"/>
                  <a:gd name="connsiteX5" fmla="*/ 317779 w 386848"/>
                  <a:gd name="connsiteY5" fmla="*/ 207284 h 414567"/>
                  <a:gd name="connsiteX6" fmla="*/ 193424 w 386848"/>
                  <a:gd name="connsiteY6" fmla="*/ 62476 h 414567"/>
                  <a:gd name="connsiteX7" fmla="*/ 68496 w 386848"/>
                  <a:gd name="connsiteY7" fmla="*/ 207284 h 414567"/>
                  <a:gd name="connsiteX8" fmla="*/ 193424 w 386848"/>
                  <a:gd name="connsiteY8" fmla="*/ 352092 h 414567"/>
                  <a:gd name="connsiteX9" fmla="*/ 317779 w 386848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848" h="414567">
                    <a:moveTo>
                      <a:pt x="0" y="207284"/>
                    </a:moveTo>
                    <a:cubicBezTo>
                      <a:pt x="0" y="79890"/>
                      <a:pt x="72085" y="0"/>
                      <a:pt x="193424" y="0"/>
                    </a:cubicBezTo>
                    <a:cubicBezTo>
                      <a:pt x="314763" y="0"/>
                      <a:pt x="386849" y="79890"/>
                      <a:pt x="386849" y="207284"/>
                    </a:cubicBezTo>
                    <a:cubicBezTo>
                      <a:pt x="386849" y="334678"/>
                      <a:pt x="314763" y="414568"/>
                      <a:pt x="193424" y="414568"/>
                    </a:cubicBezTo>
                    <a:cubicBezTo>
                      <a:pt x="72085" y="414568"/>
                      <a:pt x="0" y="335252"/>
                      <a:pt x="0" y="207284"/>
                    </a:cubicBezTo>
                    <a:close/>
                    <a:moveTo>
                      <a:pt x="317779" y="207284"/>
                    </a:moveTo>
                    <a:cubicBezTo>
                      <a:pt x="317779" y="106963"/>
                      <a:pt x="279331" y="62476"/>
                      <a:pt x="193424" y="62476"/>
                    </a:cubicBezTo>
                    <a:cubicBezTo>
                      <a:pt x="107518" y="62476"/>
                      <a:pt x="68496" y="106927"/>
                      <a:pt x="68496" y="207284"/>
                    </a:cubicBezTo>
                    <a:cubicBezTo>
                      <a:pt x="68496" y="307641"/>
                      <a:pt x="107554" y="352092"/>
                      <a:pt x="193424" y="352092"/>
                    </a:cubicBezTo>
                    <a:cubicBezTo>
                      <a:pt x="279295" y="352092"/>
                      <a:pt x="317779" y="307641"/>
                      <a:pt x="317779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 20">
                <a:extLst>
                  <a:ext uri="{FF2B5EF4-FFF2-40B4-BE49-F238E27FC236}">
                    <a16:creationId xmlns:a16="http://schemas.microsoft.com/office/drawing/2014/main" id="{BE6625A8-7B53-D158-0E92-D0299BE8ADAF}"/>
                  </a:ext>
                </a:extLst>
              </p:cNvPr>
              <p:cNvSpPr/>
              <p:nvPr/>
            </p:nvSpPr>
            <p:spPr>
              <a:xfrm>
                <a:off x="3403027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A5962C70-C8B2-4A12-AF6B-C31138344FAB}"/>
                  </a:ext>
                </a:extLst>
              </p:cNvPr>
              <p:cNvSpPr/>
              <p:nvPr/>
            </p:nvSpPr>
            <p:spPr>
              <a:xfrm>
                <a:off x="3666777" y="5996"/>
                <a:ext cx="314153" cy="402539"/>
              </a:xfrm>
              <a:custGeom>
                <a:avLst/>
                <a:gdLst>
                  <a:gd name="connsiteX0" fmla="*/ 0 w 314153"/>
                  <a:gd name="connsiteY0" fmla="*/ 402539 h 402539"/>
                  <a:gd name="connsiteX1" fmla="*/ 0 w 314153"/>
                  <a:gd name="connsiteY1" fmla="*/ 0 h 402539"/>
                  <a:gd name="connsiteX2" fmla="*/ 64870 w 314153"/>
                  <a:gd name="connsiteY2" fmla="*/ 0 h 402539"/>
                  <a:gd name="connsiteX3" fmla="*/ 64870 w 314153"/>
                  <a:gd name="connsiteY3" fmla="*/ 195256 h 402539"/>
                  <a:gd name="connsiteX4" fmla="*/ 68460 w 314153"/>
                  <a:gd name="connsiteY4" fmla="*/ 195256 h 402539"/>
                  <a:gd name="connsiteX5" fmla="*/ 191594 w 314153"/>
                  <a:gd name="connsiteY5" fmla="*/ 97915 h 402539"/>
                  <a:gd name="connsiteX6" fmla="*/ 314153 w 314153"/>
                  <a:gd name="connsiteY6" fmla="*/ 224698 h 402539"/>
                  <a:gd name="connsiteX7" fmla="*/ 314153 w 314153"/>
                  <a:gd name="connsiteY7" fmla="*/ 402539 h 402539"/>
                  <a:gd name="connsiteX8" fmla="*/ 249894 w 314153"/>
                  <a:gd name="connsiteY8" fmla="*/ 402539 h 402539"/>
                  <a:gd name="connsiteX9" fmla="*/ 249894 w 314153"/>
                  <a:gd name="connsiteY9" fmla="*/ 240317 h 402539"/>
                  <a:gd name="connsiteX10" fmla="*/ 160972 w 314153"/>
                  <a:gd name="connsiteY10" fmla="*/ 156190 h 402539"/>
                  <a:gd name="connsiteX11" fmla="*/ 64870 w 314153"/>
                  <a:gd name="connsiteY11" fmla="*/ 257732 h 402539"/>
                  <a:gd name="connsiteX12" fmla="*/ 64870 w 314153"/>
                  <a:gd name="connsiteY12" fmla="*/ 402539 h 402539"/>
                  <a:gd name="connsiteX13" fmla="*/ 0 w 314153"/>
                  <a:gd name="connsiteY13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195256"/>
                    </a:lnTo>
                    <a:lnTo>
                      <a:pt x="68460" y="195256"/>
                    </a:lnTo>
                    <a:cubicBezTo>
                      <a:pt x="78655" y="144808"/>
                      <a:pt x="115308" y="97915"/>
                      <a:pt x="191594" y="97915"/>
                    </a:cubicBezTo>
                    <a:cubicBezTo>
                      <a:pt x="273874" y="97915"/>
                      <a:pt x="314153" y="151989"/>
                      <a:pt x="314153" y="224698"/>
                    </a:cubicBezTo>
                    <a:lnTo>
                      <a:pt x="314153" y="402539"/>
                    </a:lnTo>
                    <a:lnTo>
                      <a:pt x="249894" y="402539"/>
                    </a:lnTo>
                    <a:lnTo>
                      <a:pt x="249894" y="240317"/>
                    </a:lnTo>
                    <a:cubicBezTo>
                      <a:pt x="249894" y="180247"/>
                      <a:pt x="222862" y="156190"/>
                      <a:pt x="160972" y="156190"/>
                    </a:cubicBezTo>
                    <a:cubicBezTo>
                      <a:pt x="90071" y="156190"/>
                      <a:pt x="64870" y="194645"/>
                      <a:pt x="64870" y="257732"/>
                    </a:cubicBez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C9D454FE-4594-A1A3-AB6B-48DDB27366FA}"/>
                  </a:ext>
                </a:extLst>
              </p:cNvPr>
              <p:cNvSpPr/>
              <p:nvPr/>
            </p:nvSpPr>
            <p:spPr>
              <a:xfrm>
                <a:off x="4141938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752C21BE-388B-E3AC-8BDE-ECD03191E4D7}"/>
                  </a:ext>
                </a:extLst>
              </p:cNvPr>
              <p:cNvSpPr/>
              <p:nvPr/>
            </p:nvSpPr>
            <p:spPr>
              <a:xfrm>
                <a:off x="4266867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4C022E8D-C297-C6CB-E17C-1AA011B169CA}"/>
                  </a:ext>
                </a:extLst>
              </p:cNvPr>
              <p:cNvSpPr/>
              <p:nvPr/>
            </p:nvSpPr>
            <p:spPr>
              <a:xfrm>
                <a:off x="4609273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D37339EF-8D22-47DC-55F6-F3CACB9F3B1E}"/>
                  </a:ext>
                </a:extLst>
              </p:cNvPr>
              <p:cNvSpPr/>
              <p:nvPr/>
            </p:nvSpPr>
            <p:spPr>
              <a:xfrm>
                <a:off x="4860997" y="103947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8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44 w 316558"/>
                  <a:gd name="connsiteY12" fmla="*/ 133964 h 310620"/>
                  <a:gd name="connsiteX13" fmla="*/ 255279 w 316558"/>
                  <a:gd name="connsiteY13" fmla="*/ 133964 h 310620"/>
                  <a:gd name="connsiteX14" fmla="*/ 255279 w 316558"/>
                  <a:gd name="connsiteY14" fmla="*/ 132780 h 310620"/>
                  <a:gd name="connsiteX15" fmla="*/ 159751 w 316558"/>
                  <a:gd name="connsiteY15" fmla="*/ 51058 h 310620"/>
                  <a:gd name="connsiteX16" fmla="*/ 61244 w 316558"/>
                  <a:gd name="connsiteY16" fmla="*/ 133964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8" y="51058"/>
                      <a:pt x="316558" y="141792"/>
                    </a:cubicBezTo>
                    <a:cubicBezTo>
                      <a:pt x="316558" y="152599"/>
                      <a:pt x="315948" y="161001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44" y="133964"/>
                    </a:moveTo>
                    <a:lnTo>
                      <a:pt x="255279" y="133964"/>
                    </a:lnTo>
                    <a:lnTo>
                      <a:pt x="255279" y="132780"/>
                    </a:lnTo>
                    <a:cubicBezTo>
                      <a:pt x="255279" y="77521"/>
                      <a:pt x="223436" y="51058"/>
                      <a:pt x="159751" y="51058"/>
                    </a:cubicBezTo>
                    <a:cubicBezTo>
                      <a:pt x="96066" y="51058"/>
                      <a:pt x="64834" y="80501"/>
                      <a:pt x="61244" y="13396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617D5474-7FD6-C3C4-AAE6-B14E250D6159}"/>
                  </a:ext>
                </a:extLst>
              </p:cNvPr>
              <p:cNvSpPr/>
              <p:nvPr/>
            </p:nvSpPr>
            <p:spPr>
              <a:xfrm>
                <a:off x="5226235" y="103911"/>
                <a:ext cx="263679" cy="304624"/>
              </a:xfrm>
              <a:custGeom>
                <a:avLst/>
                <a:gdLst>
                  <a:gd name="connsiteX0" fmla="*/ 0 w 263679"/>
                  <a:gd name="connsiteY0" fmla="*/ 304624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4 h 304624"/>
                  <a:gd name="connsiteX13" fmla="*/ 0 w 263679"/>
                  <a:gd name="connsiteY13" fmla="*/ 304624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4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4"/>
                    </a:lnTo>
                    <a:lnTo>
                      <a:pt x="0" y="30462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BEB12934-EDB8-F806-CC07-D1832A61496A}"/>
                  </a:ext>
                </a:extLst>
              </p:cNvPr>
              <p:cNvSpPr/>
              <p:nvPr/>
            </p:nvSpPr>
            <p:spPr>
              <a:xfrm>
                <a:off x="5530767" y="103947"/>
                <a:ext cx="311748" cy="304588"/>
              </a:xfrm>
              <a:custGeom>
                <a:avLst/>
                <a:gdLst>
                  <a:gd name="connsiteX0" fmla="*/ 0 w 311748"/>
                  <a:gd name="connsiteY0" fmla="*/ 304589 h 304588"/>
                  <a:gd name="connsiteX1" fmla="*/ 0 w 311748"/>
                  <a:gd name="connsiteY1" fmla="*/ 5996 h 304588"/>
                  <a:gd name="connsiteX2" fmla="*/ 59449 w 311748"/>
                  <a:gd name="connsiteY2" fmla="*/ 5996 h 304588"/>
                  <a:gd name="connsiteX3" fmla="*/ 59449 w 311748"/>
                  <a:gd name="connsiteY3" fmla="*/ 98525 h 304588"/>
                  <a:gd name="connsiteX4" fmla="*/ 63649 w 311748"/>
                  <a:gd name="connsiteY4" fmla="*/ 98525 h 304588"/>
                  <a:gd name="connsiteX5" fmla="*/ 188004 w 311748"/>
                  <a:gd name="connsiteY5" fmla="*/ 0 h 304588"/>
                  <a:gd name="connsiteX6" fmla="*/ 311748 w 311748"/>
                  <a:gd name="connsiteY6" fmla="*/ 124952 h 304588"/>
                  <a:gd name="connsiteX7" fmla="*/ 311748 w 311748"/>
                  <a:gd name="connsiteY7" fmla="*/ 304589 h 304588"/>
                  <a:gd name="connsiteX8" fmla="*/ 246878 w 311748"/>
                  <a:gd name="connsiteY8" fmla="*/ 304589 h 304588"/>
                  <a:gd name="connsiteX9" fmla="*/ 246878 w 311748"/>
                  <a:gd name="connsiteY9" fmla="*/ 142366 h 304588"/>
                  <a:gd name="connsiteX10" fmla="*/ 159787 w 311748"/>
                  <a:gd name="connsiteY10" fmla="*/ 58239 h 304588"/>
                  <a:gd name="connsiteX11" fmla="*/ 64870 w 311748"/>
                  <a:gd name="connsiteY11" fmla="*/ 156765 h 304588"/>
                  <a:gd name="connsiteX12" fmla="*/ 64870 w 311748"/>
                  <a:gd name="connsiteY12" fmla="*/ 304553 h 304588"/>
                  <a:gd name="connsiteX13" fmla="*/ 0 w 311748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8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6CF7AC97-243D-B957-0DFD-93633F23F9F0}"/>
                  </a:ext>
                </a:extLst>
              </p:cNvPr>
              <p:cNvSpPr/>
              <p:nvPr/>
            </p:nvSpPr>
            <p:spPr>
              <a:xfrm>
                <a:off x="5886994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8 w 295593"/>
                  <a:gd name="connsiteY12" fmla="*/ 304589 h 310584"/>
                  <a:gd name="connsiteX13" fmla="*/ 236108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8" y="304589"/>
                    </a:lnTo>
                    <a:lnTo>
                      <a:pt x="236108" y="230084"/>
                    </a:lnTo>
                    <a:lnTo>
                      <a:pt x="231908" y="230084"/>
                    </a:lnTo>
                    <a:cubicBezTo>
                      <a:pt x="216292" y="280568"/>
                      <a:pt x="168833" y="310585"/>
                      <a:pt x="100948" y="310585"/>
                    </a:cubicBezTo>
                    <a:cubicBezTo>
                      <a:pt x="39094" y="310585"/>
                      <a:pt x="36" y="281752"/>
                      <a:pt x="36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EB291794-FD6B-A828-7CAC-0F6B9C229B64}"/>
                  </a:ext>
                </a:extLst>
              </p:cNvPr>
              <p:cNvSpPr/>
              <p:nvPr/>
            </p:nvSpPr>
            <p:spPr>
              <a:xfrm>
                <a:off x="6213174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366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366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51CBB9EA-4DB8-FD49-67B0-0B2C800BD89A}"/>
                  </a:ext>
                </a:extLst>
              </p:cNvPr>
              <p:cNvSpPr/>
              <p:nvPr/>
            </p:nvSpPr>
            <p:spPr>
              <a:xfrm>
                <a:off x="6476889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6911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11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ADE594EF-0357-99D5-B65D-30B1B4CDBAA1}"/>
                  </a:ext>
                </a:extLst>
              </p:cNvPr>
              <p:cNvSpPr/>
              <p:nvPr/>
            </p:nvSpPr>
            <p:spPr>
              <a:xfrm>
                <a:off x="6588607" y="10394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6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6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526" y="155616"/>
                    </a:moveTo>
                    <a:cubicBezTo>
                      <a:pt x="268526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6"/>
                      <a:pt x="93768" y="252956"/>
                      <a:pt x="165818" y="252956"/>
                    </a:cubicBezTo>
                    <a:cubicBezTo>
                      <a:pt x="237868" y="252956"/>
                      <a:pt x="268526" y="218702"/>
                      <a:pt x="268526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1E9CFFE2-4DB8-A676-757C-FBE30C2D90F2}"/>
                  </a:ext>
                </a:extLst>
              </p:cNvPr>
              <p:cNvSpPr/>
              <p:nvPr/>
            </p:nvSpPr>
            <p:spPr>
              <a:xfrm>
                <a:off x="6967666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ED77B8F7-AC4A-00BF-140E-8930F6E048F5}"/>
                  </a:ext>
                </a:extLst>
              </p:cNvPr>
              <p:cNvSpPr/>
              <p:nvPr/>
            </p:nvSpPr>
            <p:spPr>
              <a:xfrm>
                <a:off x="7323893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2"/>
                      <a:pt x="72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7B84F895-C6D8-81D6-63D9-47AD7050B8BA}"/>
                  </a:ext>
                </a:extLst>
              </p:cNvPr>
              <p:cNvSpPr/>
              <p:nvPr/>
            </p:nvSpPr>
            <p:spPr>
              <a:xfrm>
                <a:off x="7677104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57538173-5E61-2A83-78C5-92A23B815B22}"/>
                  </a:ext>
                </a:extLst>
              </p:cNvPr>
              <p:cNvSpPr/>
              <p:nvPr/>
            </p:nvSpPr>
            <p:spPr>
              <a:xfrm>
                <a:off x="2794537" y="560812"/>
                <a:ext cx="350842" cy="414532"/>
              </a:xfrm>
              <a:custGeom>
                <a:avLst/>
                <a:gdLst>
                  <a:gd name="connsiteX0" fmla="*/ 610 w 350842"/>
                  <a:gd name="connsiteY0" fmla="*/ 276941 h 414532"/>
                  <a:gd name="connsiteX1" fmla="*/ 610 w 350842"/>
                  <a:gd name="connsiteY1" fmla="*/ 273351 h 414532"/>
                  <a:gd name="connsiteX2" fmla="*/ 65480 w 350842"/>
                  <a:gd name="connsiteY2" fmla="*/ 273351 h 414532"/>
                  <a:gd name="connsiteX3" fmla="*/ 65480 w 350842"/>
                  <a:gd name="connsiteY3" fmla="*/ 282973 h 414532"/>
                  <a:gd name="connsiteX4" fmla="*/ 182009 w 350842"/>
                  <a:gd name="connsiteY4" fmla="*/ 355072 h 414532"/>
                  <a:gd name="connsiteX5" fmla="*/ 285936 w 350842"/>
                  <a:gd name="connsiteY5" fmla="*/ 300388 h 414532"/>
                  <a:gd name="connsiteX6" fmla="*/ 214461 w 350842"/>
                  <a:gd name="connsiteY6" fmla="*/ 242723 h 414532"/>
                  <a:gd name="connsiteX7" fmla="*/ 115954 w 350842"/>
                  <a:gd name="connsiteY7" fmla="*/ 226494 h 414532"/>
                  <a:gd name="connsiteX8" fmla="*/ 0 w 350842"/>
                  <a:gd name="connsiteY8" fmla="*/ 117161 h 414532"/>
                  <a:gd name="connsiteX9" fmla="*/ 172998 w 350842"/>
                  <a:gd name="connsiteY9" fmla="*/ 0 h 414532"/>
                  <a:gd name="connsiteX10" fmla="*/ 344201 w 350842"/>
                  <a:gd name="connsiteY10" fmla="*/ 137591 h 414532"/>
                  <a:gd name="connsiteX11" fmla="*/ 344201 w 350842"/>
                  <a:gd name="connsiteY11" fmla="*/ 141181 h 414532"/>
                  <a:gd name="connsiteX12" fmla="*/ 279941 w 350842"/>
                  <a:gd name="connsiteY12" fmla="*/ 141181 h 414532"/>
                  <a:gd name="connsiteX13" fmla="*/ 279941 w 350842"/>
                  <a:gd name="connsiteY13" fmla="*/ 133354 h 414532"/>
                  <a:gd name="connsiteX14" fmla="*/ 167003 w 350842"/>
                  <a:gd name="connsiteY14" fmla="*/ 59460 h 414532"/>
                  <a:gd name="connsiteX15" fmla="*/ 64906 w 350842"/>
                  <a:gd name="connsiteY15" fmla="*/ 113534 h 414532"/>
                  <a:gd name="connsiteX16" fmla="*/ 132791 w 350842"/>
                  <a:gd name="connsiteY16" fmla="*/ 170014 h 414532"/>
                  <a:gd name="connsiteX17" fmla="*/ 230688 w 350842"/>
                  <a:gd name="connsiteY17" fmla="*/ 186818 h 414532"/>
                  <a:gd name="connsiteX18" fmla="*/ 350842 w 350842"/>
                  <a:gd name="connsiteY18" fmla="*/ 296761 h 414532"/>
                  <a:gd name="connsiteX19" fmla="*/ 182044 w 350842"/>
                  <a:gd name="connsiteY19" fmla="*/ 414532 h 414532"/>
                  <a:gd name="connsiteX20" fmla="*/ 646 w 350842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42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697" y="355072"/>
                      <a:pt x="182009" y="355072"/>
                    </a:cubicBezTo>
                    <a:cubicBezTo>
                      <a:pt x="258904" y="355072"/>
                      <a:pt x="285936" y="338268"/>
                      <a:pt x="285936" y="300388"/>
                    </a:cubicBezTo>
                    <a:cubicBezTo>
                      <a:pt x="285936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697" y="59460"/>
                      <a:pt x="64906" y="77485"/>
                      <a:pt x="64906" y="113534"/>
                    </a:cubicBezTo>
                    <a:cubicBezTo>
                      <a:pt x="64906" y="149583"/>
                      <a:pt x="85332" y="159817"/>
                      <a:pt x="132791" y="170014"/>
                    </a:cubicBezTo>
                    <a:lnTo>
                      <a:pt x="230688" y="186818"/>
                    </a:lnTo>
                    <a:cubicBezTo>
                      <a:pt x="311174" y="201252"/>
                      <a:pt x="350842" y="237876"/>
                      <a:pt x="350842" y="296761"/>
                    </a:cubicBezTo>
                    <a:cubicBezTo>
                      <a:pt x="350842" y="355647"/>
                      <a:pt x="300978" y="414532"/>
                      <a:pt x="182044" y="414532"/>
                    </a:cubicBezTo>
                    <a:cubicBezTo>
                      <a:pt x="63111" y="414532"/>
                      <a:pt x="646" y="361679"/>
                      <a:pt x="646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 36">
                <a:extLst>
                  <a:ext uri="{FF2B5EF4-FFF2-40B4-BE49-F238E27FC236}">
                    <a16:creationId xmlns:a16="http://schemas.microsoft.com/office/drawing/2014/main" id="{D1671BAB-3D63-D133-4C81-FB88350DE8EE}"/>
                  </a:ext>
                </a:extLst>
              </p:cNvPr>
              <p:cNvSpPr/>
              <p:nvPr/>
            </p:nvSpPr>
            <p:spPr>
              <a:xfrm>
                <a:off x="3161641" y="670683"/>
                <a:ext cx="353247" cy="400780"/>
              </a:xfrm>
              <a:custGeom>
                <a:avLst/>
                <a:gdLst>
                  <a:gd name="connsiteX0" fmla="*/ 35397 w 353247"/>
                  <a:gd name="connsiteY0" fmla="*/ 400780 h 400780"/>
                  <a:gd name="connsiteX1" fmla="*/ 35397 w 353247"/>
                  <a:gd name="connsiteY1" fmla="*/ 341895 h 400780"/>
                  <a:gd name="connsiteX2" fmla="*/ 93661 w 353247"/>
                  <a:gd name="connsiteY2" fmla="*/ 341895 h 400780"/>
                  <a:gd name="connsiteX3" fmla="*/ 139935 w 353247"/>
                  <a:gd name="connsiteY3" fmla="*/ 314247 h 400780"/>
                  <a:gd name="connsiteX4" fmla="*/ 147151 w 353247"/>
                  <a:gd name="connsiteY4" fmla="*/ 298628 h 400780"/>
                  <a:gd name="connsiteX5" fmla="*/ 0 w 353247"/>
                  <a:gd name="connsiteY5" fmla="*/ 36 h 400780"/>
                  <a:gd name="connsiteX6" fmla="*/ 72696 w 353247"/>
                  <a:gd name="connsiteY6" fmla="*/ 36 h 400780"/>
                  <a:gd name="connsiteX7" fmla="*/ 148981 w 353247"/>
                  <a:gd name="connsiteY7" fmla="*/ 158632 h 400780"/>
                  <a:gd name="connsiteX8" fmla="*/ 178419 w 353247"/>
                  <a:gd name="connsiteY8" fmla="*/ 230120 h 400780"/>
                  <a:gd name="connsiteX9" fmla="*/ 183229 w 353247"/>
                  <a:gd name="connsiteY9" fmla="*/ 230120 h 400780"/>
                  <a:gd name="connsiteX10" fmla="*/ 211482 w 353247"/>
                  <a:gd name="connsiteY10" fmla="*/ 158021 h 400780"/>
                  <a:gd name="connsiteX11" fmla="*/ 281772 w 353247"/>
                  <a:gd name="connsiteY11" fmla="*/ 0 h 400780"/>
                  <a:gd name="connsiteX12" fmla="*/ 353247 w 353247"/>
                  <a:gd name="connsiteY12" fmla="*/ 0 h 400780"/>
                  <a:gd name="connsiteX13" fmla="*/ 197661 w 353247"/>
                  <a:gd name="connsiteY13" fmla="*/ 331051 h 400780"/>
                  <a:gd name="connsiteX14" fmla="*/ 78116 w 353247"/>
                  <a:gd name="connsiteY14" fmla="*/ 400744 h 400780"/>
                  <a:gd name="connsiteX15" fmla="*/ 35468 w 353247"/>
                  <a:gd name="connsiteY15" fmla="*/ 400744 h 4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247" h="400780">
                    <a:moveTo>
                      <a:pt x="35397" y="400780"/>
                    </a:moveTo>
                    <a:lnTo>
                      <a:pt x="35397" y="341895"/>
                    </a:lnTo>
                    <a:lnTo>
                      <a:pt x="93661" y="341895"/>
                    </a:lnTo>
                    <a:cubicBezTo>
                      <a:pt x="120083" y="341895"/>
                      <a:pt x="130888" y="334678"/>
                      <a:pt x="139935" y="314247"/>
                    </a:cubicBezTo>
                    <a:lnTo>
                      <a:pt x="147151" y="298628"/>
                    </a:lnTo>
                    <a:lnTo>
                      <a:pt x="0" y="36"/>
                    </a:lnTo>
                    <a:lnTo>
                      <a:pt x="72696" y="36"/>
                    </a:lnTo>
                    <a:lnTo>
                      <a:pt x="148981" y="158632"/>
                    </a:lnTo>
                    <a:lnTo>
                      <a:pt x="178419" y="230120"/>
                    </a:lnTo>
                    <a:lnTo>
                      <a:pt x="183229" y="230120"/>
                    </a:lnTo>
                    <a:lnTo>
                      <a:pt x="211482" y="158021"/>
                    </a:lnTo>
                    <a:lnTo>
                      <a:pt x="281772" y="0"/>
                    </a:lnTo>
                    <a:lnTo>
                      <a:pt x="353247" y="0"/>
                    </a:lnTo>
                    <a:lnTo>
                      <a:pt x="197661" y="331051"/>
                    </a:lnTo>
                    <a:cubicBezTo>
                      <a:pt x="173034" y="384515"/>
                      <a:pt x="139396" y="400744"/>
                      <a:pt x="78116" y="400744"/>
                    </a:cubicBezTo>
                    <a:lnTo>
                      <a:pt x="35468" y="40074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 37">
                <a:extLst>
                  <a:ext uri="{FF2B5EF4-FFF2-40B4-BE49-F238E27FC236}">
                    <a16:creationId xmlns:a16="http://schemas.microsoft.com/office/drawing/2014/main" id="{17FC61E9-7A90-4BA3-676A-D57AE3DDE968}"/>
                  </a:ext>
                </a:extLst>
              </p:cNvPr>
              <p:cNvSpPr/>
              <p:nvPr/>
            </p:nvSpPr>
            <p:spPr>
              <a:xfrm>
                <a:off x="3546587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7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 38">
                <a:extLst>
                  <a:ext uri="{FF2B5EF4-FFF2-40B4-BE49-F238E27FC236}">
                    <a16:creationId xmlns:a16="http://schemas.microsoft.com/office/drawing/2014/main" id="{09367816-021C-76B4-72A0-561D587BBF5F}"/>
                  </a:ext>
                </a:extLst>
              </p:cNvPr>
              <p:cNvSpPr/>
              <p:nvPr/>
            </p:nvSpPr>
            <p:spPr>
              <a:xfrm>
                <a:off x="4132928" y="664687"/>
                <a:ext cx="333969" cy="406776"/>
              </a:xfrm>
              <a:custGeom>
                <a:avLst/>
                <a:gdLst>
                  <a:gd name="connsiteX0" fmla="*/ 0 w 333969"/>
                  <a:gd name="connsiteY0" fmla="*/ 406776 h 406776"/>
                  <a:gd name="connsiteX1" fmla="*/ 0 w 333969"/>
                  <a:gd name="connsiteY1" fmla="*/ 6032 h 406776"/>
                  <a:gd name="connsiteX2" fmla="*/ 59449 w 333969"/>
                  <a:gd name="connsiteY2" fmla="*/ 6032 h 406776"/>
                  <a:gd name="connsiteX3" fmla="*/ 59449 w 333969"/>
                  <a:gd name="connsiteY3" fmla="*/ 88939 h 406776"/>
                  <a:gd name="connsiteX4" fmla="*/ 64870 w 333969"/>
                  <a:gd name="connsiteY4" fmla="*/ 88939 h 406776"/>
                  <a:gd name="connsiteX5" fmla="*/ 189224 w 333969"/>
                  <a:gd name="connsiteY5" fmla="*/ 0 h 406776"/>
                  <a:gd name="connsiteX6" fmla="*/ 333970 w 333969"/>
                  <a:gd name="connsiteY6" fmla="*/ 155616 h 406776"/>
                  <a:gd name="connsiteX7" fmla="*/ 189799 w 333969"/>
                  <a:gd name="connsiteY7" fmla="*/ 310621 h 406776"/>
                  <a:gd name="connsiteX8" fmla="*/ 67275 w 333969"/>
                  <a:gd name="connsiteY8" fmla="*/ 220497 h 406776"/>
                  <a:gd name="connsiteX9" fmla="*/ 64870 w 333969"/>
                  <a:gd name="connsiteY9" fmla="*/ 220497 h 406776"/>
                  <a:gd name="connsiteX10" fmla="*/ 64870 w 333969"/>
                  <a:gd name="connsiteY10" fmla="*/ 406740 h 406776"/>
                  <a:gd name="connsiteX11" fmla="*/ 0 w 333969"/>
                  <a:gd name="connsiteY11" fmla="*/ 406740 h 406776"/>
                  <a:gd name="connsiteX12" fmla="*/ 167613 w 333969"/>
                  <a:gd name="connsiteY12" fmla="*/ 251771 h 406776"/>
                  <a:gd name="connsiteX13" fmla="*/ 269136 w 333969"/>
                  <a:gd name="connsiteY13" fmla="*/ 155651 h 406776"/>
                  <a:gd name="connsiteX14" fmla="*/ 168834 w 333969"/>
                  <a:gd name="connsiteY14" fmla="*/ 59532 h 406776"/>
                  <a:gd name="connsiteX15" fmla="*/ 64906 w 333969"/>
                  <a:gd name="connsiteY15" fmla="*/ 155041 h 406776"/>
                  <a:gd name="connsiteX16" fmla="*/ 64906 w 333969"/>
                  <a:gd name="connsiteY16" fmla="*/ 160463 h 406776"/>
                  <a:gd name="connsiteX17" fmla="*/ 167613 w 333969"/>
                  <a:gd name="connsiteY17" fmla="*/ 251771 h 40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969" h="406776">
                    <a:moveTo>
                      <a:pt x="0" y="406776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8939"/>
                    </a:lnTo>
                    <a:lnTo>
                      <a:pt x="64870" y="88939"/>
                    </a:lnTo>
                    <a:cubicBezTo>
                      <a:pt x="76896" y="33680"/>
                      <a:pt x="118934" y="0"/>
                      <a:pt x="189224" y="0"/>
                    </a:cubicBezTo>
                    <a:cubicBezTo>
                      <a:pt x="281736" y="0"/>
                      <a:pt x="333970" y="63086"/>
                      <a:pt x="333970" y="155616"/>
                    </a:cubicBezTo>
                    <a:cubicBezTo>
                      <a:pt x="333970" y="248145"/>
                      <a:pt x="282921" y="310621"/>
                      <a:pt x="189799" y="310621"/>
                    </a:cubicBezTo>
                    <a:cubicBezTo>
                      <a:pt x="122524" y="310621"/>
                      <a:pt x="79265" y="275182"/>
                      <a:pt x="67275" y="220497"/>
                    </a:cubicBezTo>
                    <a:lnTo>
                      <a:pt x="64870" y="220497"/>
                    </a:lnTo>
                    <a:lnTo>
                      <a:pt x="64870" y="406740"/>
                    </a:lnTo>
                    <a:lnTo>
                      <a:pt x="0" y="406740"/>
                    </a:lnTo>
                    <a:close/>
                    <a:moveTo>
                      <a:pt x="167613" y="251771"/>
                    </a:moveTo>
                    <a:cubicBezTo>
                      <a:pt x="231872" y="251771"/>
                      <a:pt x="269136" y="227140"/>
                      <a:pt x="269136" y="155651"/>
                    </a:cubicBezTo>
                    <a:cubicBezTo>
                      <a:pt x="269136" y="84163"/>
                      <a:pt x="231298" y="59532"/>
                      <a:pt x="168834" y="59532"/>
                    </a:cubicBezTo>
                    <a:cubicBezTo>
                      <a:pt x="102169" y="59532"/>
                      <a:pt x="64906" y="90770"/>
                      <a:pt x="64906" y="155041"/>
                    </a:cubicBezTo>
                    <a:lnTo>
                      <a:pt x="64906" y="160463"/>
                    </a:lnTo>
                    <a:cubicBezTo>
                      <a:pt x="64906" y="221754"/>
                      <a:pt x="103964" y="251771"/>
                      <a:pt x="167613" y="25177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3F4F26F4-9E8A-0420-88A7-09ED8D37E813}"/>
                  </a:ext>
                </a:extLst>
              </p:cNvPr>
              <p:cNvSpPr/>
              <p:nvPr/>
            </p:nvSpPr>
            <p:spPr>
              <a:xfrm>
                <a:off x="4498775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B176507E-A2C7-65CB-17CE-CE725767D643}"/>
                  </a:ext>
                </a:extLst>
              </p:cNvPr>
              <p:cNvSpPr/>
              <p:nvPr/>
            </p:nvSpPr>
            <p:spPr>
              <a:xfrm>
                <a:off x="4865162" y="664723"/>
                <a:ext cx="293152" cy="310620"/>
              </a:xfrm>
              <a:custGeom>
                <a:avLst/>
                <a:gdLst>
                  <a:gd name="connsiteX0" fmla="*/ 3051 w 293152"/>
                  <a:gd name="connsiteY0" fmla="*/ 203657 h 310620"/>
                  <a:gd name="connsiteX1" fmla="*/ 3051 w 293152"/>
                  <a:gd name="connsiteY1" fmla="*/ 201862 h 310620"/>
                  <a:gd name="connsiteX2" fmla="*/ 67921 w 293152"/>
                  <a:gd name="connsiteY2" fmla="*/ 201862 h 310620"/>
                  <a:gd name="connsiteX3" fmla="*/ 67921 w 293152"/>
                  <a:gd name="connsiteY3" fmla="*/ 206674 h 310620"/>
                  <a:gd name="connsiteX4" fmla="*/ 153828 w 293152"/>
                  <a:gd name="connsiteY4" fmla="*/ 258342 h 310620"/>
                  <a:gd name="connsiteX5" fmla="*/ 229503 w 293152"/>
                  <a:gd name="connsiteY5" fmla="*/ 219887 h 310620"/>
                  <a:gd name="connsiteX6" fmla="*/ 172423 w 293152"/>
                  <a:gd name="connsiteY6" fmla="*/ 181432 h 310620"/>
                  <a:gd name="connsiteX7" fmla="*/ 90717 w 293152"/>
                  <a:gd name="connsiteY7" fmla="*/ 170624 h 310620"/>
                  <a:gd name="connsiteX8" fmla="*/ 0 w 293152"/>
                  <a:gd name="connsiteY8" fmla="*/ 89513 h 310620"/>
                  <a:gd name="connsiteX9" fmla="*/ 139360 w 293152"/>
                  <a:gd name="connsiteY9" fmla="*/ 0 h 310620"/>
                  <a:gd name="connsiteX10" fmla="*/ 285936 w 293152"/>
                  <a:gd name="connsiteY10" fmla="*/ 107538 h 310620"/>
                  <a:gd name="connsiteX11" fmla="*/ 285936 w 293152"/>
                  <a:gd name="connsiteY11" fmla="*/ 109333 h 310620"/>
                  <a:gd name="connsiteX12" fmla="*/ 221677 w 293152"/>
                  <a:gd name="connsiteY12" fmla="*/ 109333 h 310620"/>
                  <a:gd name="connsiteX13" fmla="*/ 221677 w 293152"/>
                  <a:gd name="connsiteY13" fmla="*/ 105742 h 310620"/>
                  <a:gd name="connsiteX14" fmla="*/ 137565 w 293152"/>
                  <a:gd name="connsiteY14" fmla="*/ 51668 h 310620"/>
                  <a:gd name="connsiteX15" fmla="*/ 63685 w 293152"/>
                  <a:gd name="connsiteY15" fmla="*/ 91919 h 310620"/>
                  <a:gd name="connsiteX16" fmla="*/ 120765 w 293152"/>
                  <a:gd name="connsiteY16" fmla="*/ 129763 h 310620"/>
                  <a:gd name="connsiteX17" fmla="*/ 189835 w 293152"/>
                  <a:gd name="connsiteY17" fmla="*/ 139386 h 310620"/>
                  <a:gd name="connsiteX18" fmla="*/ 293152 w 293152"/>
                  <a:gd name="connsiteY18" fmla="*/ 221682 h 310620"/>
                  <a:gd name="connsiteX19" fmla="*/ 153792 w 293152"/>
                  <a:gd name="connsiteY19" fmla="*/ 310621 h 310620"/>
                  <a:gd name="connsiteX20" fmla="*/ 3015 w 293152"/>
                  <a:gd name="connsiteY20" fmla="*/ 203693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3152" h="310620">
                    <a:moveTo>
                      <a:pt x="3051" y="203657"/>
                    </a:moveTo>
                    <a:lnTo>
                      <a:pt x="3051" y="201862"/>
                    </a:lnTo>
                    <a:lnTo>
                      <a:pt x="67921" y="201862"/>
                    </a:lnTo>
                    <a:lnTo>
                      <a:pt x="67921" y="206674"/>
                    </a:lnTo>
                    <a:cubicBezTo>
                      <a:pt x="67921" y="245739"/>
                      <a:pt x="91363" y="258342"/>
                      <a:pt x="153828" y="258342"/>
                    </a:cubicBezTo>
                    <a:cubicBezTo>
                      <a:pt x="212092" y="258342"/>
                      <a:pt x="229503" y="246313"/>
                      <a:pt x="229503" y="219887"/>
                    </a:cubicBezTo>
                    <a:cubicBezTo>
                      <a:pt x="229503" y="195255"/>
                      <a:pt x="215072" y="187428"/>
                      <a:pt x="172423" y="181432"/>
                    </a:cubicBezTo>
                    <a:lnTo>
                      <a:pt x="90717" y="170624"/>
                    </a:lnTo>
                    <a:cubicBezTo>
                      <a:pt x="34248" y="163407"/>
                      <a:pt x="0" y="139386"/>
                      <a:pt x="0" y="89513"/>
                    </a:cubicBezTo>
                    <a:cubicBezTo>
                      <a:pt x="0" y="39640"/>
                      <a:pt x="47459" y="0"/>
                      <a:pt x="139360" y="0"/>
                    </a:cubicBezTo>
                    <a:cubicBezTo>
                      <a:pt x="231262" y="0"/>
                      <a:pt x="285936" y="36660"/>
                      <a:pt x="285936" y="107538"/>
                    </a:cubicBezTo>
                    <a:lnTo>
                      <a:pt x="285936" y="109333"/>
                    </a:lnTo>
                    <a:lnTo>
                      <a:pt x="221677" y="109333"/>
                    </a:lnTo>
                    <a:lnTo>
                      <a:pt x="221677" y="105742"/>
                    </a:lnTo>
                    <a:cubicBezTo>
                      <a:pt x="221677" y="70303"/>
                      <a:pt x="203656" y="51668"/>
                      <a:pt x="137565" y="51668"/>
                    </a:cubicBezTo>
                    <a:cubicBezTo>
                      <a:pt x="82891" y="51668"/>
                      <a:pt x="63685" y="63697"/>
                      <a:pt x="63685" y="91919"/>
                    </a:cubicBezTo>
                    <a:cubicBezTo>
                      <a:pt x="63685" y="115365"/>
                      <a:pt x="75711" y="123767"/>
                      <a:pt x="120765" y="129763"/>
                    </a:cubicBezTo>
                    <a:lnTo>
                      <a:pt x="189835" y="139386"/>
                    </a:lnTo>
                    <a:cubicBezTo>
                      <a:pt x="260735" y="148399"/>
                      <a:pt x="293152" y="172419"/>
                      <a:pt x="293152" y="221682"/>
                    </a:cubicBezTo>
                    <a:cubicBezTo>
                      <a:pt x="293152" y="277551"/>
                      <a:pt x="237903" y="310621"/>
                      <a:pt x="153792" y="310621"/>
                    </a:cubicBezTo>
                    <a:cubicBezTo>
                      <a:pt x="57690" y="310621"/>
                      <a:pt x="3015" y="272776"/>
                      <a:pt x="3015" y="203693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812DE895-2E4D-9F61-6D36-2B79206AF611}"/>
                  </a:ext>
                </a:extLst>
              </p:cNvPr>
              <p:cNvSpPr/>
              <p:nvPr/>
            </p:nvSpPr>
            <p:spPr>
              <a:xfrm>
                <a:off x="5205198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B038E561-605D-FCB0-B2CC-ABAD10220AFC}"/>
                  </a:ext>
                </a:extLst>
              </p:cNvPr>
              <p:cNvSpPr/>
              <p:nvPr/>
            </p:nvSpPr>
            <p:spPr>
              <a:xfrm>
                <a:off x="5329553" y="670719"/>
                <a:ext cx="314153" cy="304624"/>
              </a:xfrm>
              <a:custGeom>
                <a:avLst/>
                <a:gdLst>
                  <a:gd name="connsiteX0" fmla="*/ 0 w 314153"/>
                  <a:gd name="connsiteY0" fmla="*/ 179637 h 304624"/>
                  <a:gd name="connsiteX1" fmla="*/ 0 w 314153"/>
                  <a:gd name="connsiteY1" fmla="*/ 0 h 304624"/>
                  <a:gd name="connsiteX2" fmla="*/ 64260 w 314153"/>
                  <a:gd name="connsiteY2" fmla="*/ 0 h 304624"/>
                  <a:gd name="connsiteX3" fmla="*/ 64260 w 314153"/>
                  <a:gd name="connsiteY3" fmla="*/ 162222 h 304624"/>
                  <a:gd name="connsiteX4" fmla="*/ 153181 w 314153"/>
                  <a:gd name="connsiteY4" fmla="*/ 246349 h 304624"/>
                  <a:gd name="connsiteX5" fmla="*/ 249894 w 314153"/>
                  <a:gd name="connsiteY5" fmla="*/ 147824 h 304624"/>
                  <a:gd name="connsiteX6" fmla="*/ 249894 w 314153"/>
                  <a:gd name="connsiteY6" fmla="*/ 36 h 304624"/>
                  <a:gd name="connsiteX7" fmla="*/ 314153 w 314153"/>
                  <a:gd name="connsiteY7" fmla="*/ 36 h 304624"/>
                  <a:gd name="connsiteX8" fmla="*/ 314153 w 314153"/>
                  <a:gd name="connsiteY8" fmla="*/ 298628 h 304624"/>
                  <a:gd name="connsiteX9" fmla="*/ 254704 w 314153"/>
                  <a:gd name="connsiteY9" fmla="*/ 298628 h 304624"/>
                  <a:gd name="connsiteX10" fmla="*/ 254704 w 314153"/>
                  <a:gd name="connsiteY10" fmla="*/ 206099 h 304624"/>
                  <a:gd name="connsiteX11" fmla="*/ 251114 w 314153"/>
                  <a:gd name="connsiteY11" fmla="*/ 206099 h 304624"/>
                  <a:gd name="connsiteX12" fmla="*/ 124965 w 314153"/>
                  <a:gd name="connsiteY12" fmla="*/ 304625 h 304624"/>
                  <a:gd name="connsiteX13" fmla="*/ 36 w 314153"/>
                  <a:gd name="connsiteY13" fmla="*/ 179672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304624">
                    <a:moveTo>
                      <a:pt x="0" y="179637"/>
                    </a:moveTo>
                    <a:lnTo>
                      <a:pt x="0" y="0"/>
                    </a:lnTo>
                    <a:lnTo>
                      <a:pt x="64260" y="0"/>
                    </a:lnTo>
                    <a:lnTo>
                      <a:pt x="64260" y="162222"/>
                    </a:lnTo>
                    <a:cubicBezTo>
                      <a:pt x="64260" y="218092"/>
                      <a:pt x="90107" y="246349"/>
                      <a:pt x="153181" y="246349"/>
                    </a:cubicBezTo>
                    <a:cubicBezTo>
                      <a:pt x="216256" y="246349"/>
                      <a:pt x="249894" y="212706"/>
                      <a:pt x="249894" y="147824"/>
                    </a:cubicBezTo>
                    <a:lnTo>
                      <a:pt x="249894" y="36"/>
                    </a:lnTo>
                    <a:lnTo>
                      <a:pt x="314153" y="36"/>
                    </a:lnTo>
                    <a:lnTo>
                      <a:pt x="314153" y="298628"/>
                    </a:lnTo>
                    <a:lnTo>
                      <a:pt x="254704" y="298628"/>
                    </a:lnTo>
                    <a:lnTo>
                      <a:pt x="254704" y="206099"/>
                    </a:lnTo>
                    <a:lnTo>
                      <a:pt x="251114" y="206099"/>
                    </a:lnTo>
                    <a:cubicBezTo>
                      <a:pt x="241493" y="256583"/>
                      <a:pt x="201861" y="304625"/>
                      <a:pt x="124965" y="304625"/>
                    </a:cubicBezTo>
                    <a:cubicBezTo>
                      <a:pt x="40853" y="304625"/>
                      <a:pt x="36" y="248755"/>
                      <a:pt x="36" y="17967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9C593C0E-EEE5-DCB3-1844-DA9224AA55A0}"/>
                  </a:ext>
                </a:extLst>
              </p:cNvPr>
              <p:cNvSpPr/>
              <p:nvPr/>
            </p:nvSpPr>
            <p:spPr>
              <a:xfrm>
                <a:off x="5702545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6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1CE74858-B274-1283-06F8-CF501512BFA5}"/>
                  </a:ext>
                </a:extLst>
              </p:cNvPr>
              <p:cNvSpPr/>
              <p:nvPr/>
            </p:nvSpPr>
            <p:spPr>
              <a:xfrm>
                <a:off x="6378381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4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5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5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4" y="62476"/>
                      <a:pt x="332174" y="155616"/>
                    </a:cubicBezTo>
                    <a:cubicBezTo>
                      <a:pt x="332174" y="248755"/>
                      <a:pt x="265510" y="310621"/>
                      <a:pt x="165782" y="310621"/>
                    </a:cubicBezTo>
                    <a:cubicBezTo>
                      <a:pt x="66055" y="310621"/>
                      <a:pt x="0" y="247534"/>
                      <a:pt x="0" y="155616"/>
                    </a:cubicBezTo>
                    <a:close/>
                    <a:moveTo>
                      <a:pt x="268525" y="155616"/>
                    </a:moveTo>
                    <a:cubicBezTo>
                      <a:pt x="268525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7"/>
                      <a:pt x="93769" y="252956"/>
                      <a:pt x="165818" y="252956"/>
                    </a:cubicBezTo>
                    <a:cubicBezTo>
                      <a:pt x="237868" y="252956"/>
                      <a:pt x="268525" y="218702"/>
                      <a:pt x="268525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F0B10AF0-50C7-D307-AB66-8EA808325F9D}"/>
                  </a:ext>
                </a:extLst>
              </p:cNvPr>
              <p:cNvSpPr/>
              <p:nvPr/>
            </p:nvSpPr>
            <p:spPr>
              <a:xfrm>
                <a:off x="6757440" y="664723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107EAF6C-EAB6-5105-4C3D-B0CA149B531E}"/>
                  </a:ext>
                </a:extLst>
              </p:cNvPr>
              <p:cNvSpPr/>
              <p:nvPr/>
            </p:nvSpPr>
            <p:spPr>
              <a:xfrm>
                <a:off x="7216374" y="560812"/>
                <a:ext cx="350806" cy="414532"/>
              </a:xfrm>
              <a:custGeom>
                <a:avLst/>
                <a:gdLst>
                  <a:gd name="connsiteX0" fmla="*/ 610 w 350806"/>
                  <a:gd name="connsiteY0" fmla="*/ 276941 h 414532"/>
                  <a:gd name="connsiteX1" fmla="*/ 610 w 350806"/>
                  <a:gd name="connsiteY1" fmla="*/ 273351 h 414532"/>
                  <a:gd name="connsiteX2" fmla="*/ 65480 w 350806"/>
                  <a:gd name="connsiteY2" fmla="*/ 273351 h 414532"/>
                  <a:gd name="connsiteX3" fmla="*/ 65480 w 350806"/>
                  <a:gd name="connsiteY3" fmla="*/ 282973 h 414532"/>
                  <a:gd name="connsiteX4" fmla="*/ 182009 w 350806"/>
                  <a:gd name="connsiteY4" fmla="*/ 355072 h 414532"/>
                  <a:gd name="connsiteX5" fmla="*/ 285937 w 350806"/>
                  <a:gd name="connsiteY5" fmla="*/ 300388 h 414532"/>
                  <a:gd name="connsiteX6" fmla="*/ 214461 w 350806"/>
                  <a:gd name="connsiteY6" fmla="*/ 242723 h 414532"/>
                  <a:gd name="connsiteX7" fmla="*/ 115954 w 350806"/>
                  <a:gd name="connsiteY7" fmla="*/ 226494 h 414532"/>
                  <a:gd name="connsiteX8" fmla="*/ 0 w 350806"/>
                  <a:gd name="connsiteY8" fmla="*/ 117161 h 414532"/>
                  <a:gd name="connsiteX9" fmla="*/ 172998 w 350806"/>
                  <a:gd name="connsiteY9" fmla="*/ 0 h 414532"/>
                  <a:gd name="connsiteX10" fmla="*/ 344201 w 350806"/>
                  <a:gd name="connsiteY10" fmla="*/ 137591 h 414532"/>
                  <a:gd name="connsiteX11" fmla="*/ 344201 w 350806"/>
                  <a:gd name="connsiteY11" fmla="*/ 141181 h 414532"/>
                  <a:gd name="connsiteX12" fmla="*/ 279941 w 350806"/>
                  <a:gd name="connsiteY12" fmla="*/ 141181 h 414532"/>
                  <a:gd name="connsiteX13" fmla="*/ 279941 w 350806"/>
                  <a:gd name="connsiteY13" fmla="*/ 133354 h 414532"/>
                  <a:gd name="connsiteX14" fmla="*/ 167003 w 350806"/>
                  <a:gd name="connsiteY14" fmla="*/ 59460 h 414532"/>
                  <a:gd name="connsiteX15" fmla="*/ 64870 w 350806"/>
                  <a:gd name="connsiteY15" fmla="*/ 113534 h 414532"/>
                  <a:gd name="connsiteX16" fmla="*/ 132755 w 350806"/>
                  <a:gd name="connsiteY16" fmla="*/ 170014 h 414532"/>
                  <a:gd name="connsiteX17" fmla="*/ 230652 w 350806"/>
                  <a:gd name="connsiteY17" fmla="*/ 186818 h 414532"/>
                  <a:gd name="connsiteX18" fmla="*/ 350807 w 350806"/>
                  <a:gd name="connsiteY18" fmla="*/ 296761 h 414532"/>
                  <a:gd name="connsiteX19" fmla="*/ 182009 w 350806"/>
                  <a:gd name="connsiteY19" fmla="*/ 414532 h 414532"/>
                  <a:gd name="connsiteX20" fmla="*/ 610 w 350806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06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733" y="355072"/>
                      <a:pt x="182009" y="355072"/>
                    </a:cubicBezTo>
                    <a:cubicBezTo>
                      <a:pt x="258904" y="355072"/>
                      <a:pt x="285937" y="338268"/>
                      <a:pt x="285937" y="300388"/>
                    </a:cubicBezTo>
                    <a:cubicBezTo>
                      <a:pt x="285937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733" y="59460"/>
                      <a:pt x="64870" y="77485"/>
                      <a:pt x="64870" y="113534"/>
                    </a:cubicBezTo>
                    <a:cubicBezTo>
                      <a:pt x="64870" y="149583"/>
                      <a:pt x="85296" y="159817"/>
                      <a:pt x="132755" y="170014"/>
                    </a:cubicBezTo>
                    <a:lnTo>
                      <a:pt x="230652" y="186818"/>
                    </a:lnTo>
                    <a:cubicBezTo>
                      <a:pt x="311138" y="201252"/>
                      <a:pt x="350807" y="237876"/>
                      <a:pt x="350807" y="296761"/>
                    </a:cubicBezTo>
                    <a:cubicBezTo>
                      <a:pt x="350807" y="355647"/>
                      <a:pt x="300943" y="414532"/>
                      <a:pt x="182009" y="414532"/>
                    </a:cubicBezTo>
                    <a:cubicBezTo>
                      <a:pt x="63075" y="414532"/>
                      <a:pt x="610" y="361679"/>
                      <a:pt x="610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CB2CEA01-56F3-74AB-3847-824CFD0AD8F2}"/>
                  </a:ext>
                </a:extLst>
              </p:cNvPr>
              <p:cNvSpPr/>
              <p:nvPr/>
            </p:nvSpPr>
            <p:spPr>
              <a:xfrm>
                <a:off x="7600244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4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2B41EB67-9BF5-0DB0-C969-A43AF2B9E57A}"/>
                  </a:ext>
                </a:extLst>
              </p:cNvPr>
              <p:cNvSpPr/>
              <p:nvPr/>
            </p:nvSpPr>
            <p:spPr>
              <a:xfrm>
                <a:off x="7979303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1CB5F0C5-AA16-5C88-A632-32FFC2594533}"/>
                  </a:ext>
                </a:extLst>
              </p:cNvPr>
              <p:cNvSpPr/>
              <p:nvPr/>
            </p:nvSpPr>
            <p:spPr>
              <a:xfrm>
                <a:off x="8104232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93750FC-1285-0D7C-C744-110E262ED76F}"/>
                  </a:ext>
                </a:extLst>
              </p:cNvPr>
              <p:cNvSpPr/>
              <p:nvPr/>
            </p:nvSpPr>
            <p:spPr>
              <a:xfrm>
                <a:off x="2795757" y="1121552"/>
                <a:ext cx="419876" cy="414567"/>
              </a:xfrm>
              <a:custGeom>
                <a:avLst/>
                <a:gdLst>
                  <a:gd name="connsiteX0" fmla="*/ 0 w 419876"/>
                  <a:gd name="connsiteY0" fmla="*/ 207284 h 414567"/>
                  <a:gd name="connsiteX1" fmla="*/ 209651 w 419876"/>
                  <a:gd name="connsiteY1" fmla="*/ 0 h 414567"/>
                  <a:gd name="connsiteX2" fmla="*/ 419876 w 419876"/>
                  <a:gd name="connsiteY2" fmla="*/ 207284 h 414567"/>
                  <a:gd name="connsiteX3" fmla="*/ 209651 w 419876"/>
                  <a:gd name="connsiteY3" fmla="*/ 414568 h 414567"/>
                  <a:gd name="connsiteX4" fmla="*/ 0 w 419876"/>
                  <a:gd name="connsiteY4" fmla="*/ 207284 h 414567"/>
                  <a:gd name="connsiteX5" fmla="*/ 351416 w 419876"/>
                  <a:gd name="connsiteY5" fmla="*/ 207284 h 414567"/>
                  <a:gd name="connsiteX6" fmla="*/ 209651 w 419876"/>
                  <a:gd name="connsiteY6" fmla="*/ 61902 h 414567"/>
                  <a:gd name="connsiteX7" fmla="*/ 68496 w 419876"/>
                  <a:gd name="connsiteY7" fmla="*/ 207284 h 414567"/>
                  <a:gd name="connsiteX8" fmla="*/ 209651 w 419876"/>
                  <a:gd name="connsiteY8" fmla="*/ 352092 h 414567"/>
                  <a:gd name="connsiteX9" fmla="*/ 351416 w 419876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876" h="414567">
                    <a:moveTo>
                      <a:pt x="0" y="207284"/>
                    </a:moveTo>
                    <a:cubicBezTo>
                      <a:pt x="0" y="81722"/>
                      <a:pt x="83501" y="0"/>
                      <a:pt x="209651" y="0"/>
                    </a:cubicBezTo>
                    <a:cubicBezTo>
                      <a:pt x="335800" y="0"/>
                      <a:pt x="419876" y="81722"/>
                      <a:pt x="419876" y="207284"/>
                    </a:cubicBezTo>
                    <a:cubicBezTo>
                      <a:pt x="419876" y="332846"/>
                      <a:pt x="336985" y="414568"/>
                      <a:pt x="209651" y="414568"/>
                    </a:cubicBezTo>
                    <a:cubicBezTo>
                      <a:pt x="82317" y="414568"/>
                      <a:pt x="0" y="332846"/>
                      <a:pt x="0" y="207284"/>
                    </a:cubicBezTo>
                    <a:close/>
                    <a:moveTo>
                      <a:pt x="351416" y="207284"/>
                    </a:moveTo>
                    <a:cubicBezTo>
                      <a:pt x="351416" y="106963"/>
                      <a:pt x="305143" y="61902"/>
                      <a:pt x="209651" y="61902"/>
                    </a:cubicBezTo>
                    <a:cubicBezTo>
                      <a:pt x="114159" y="61902"/>
                      <a:pt x="68496" y="106963"/>
                      <a:pt x="68496" y="207284"/>
                    </a:cubicBezTo>
                    <a:cubicBezTo>
                      <a:pt x="68496" y="307605"/>
                      <a:pt x="114159" y="352092"/>
                      <a:pt x="209651" y="352092"/>
                    </a:cubicBezTo>
                    <a:cubicBezTo>
                      <a:pt x="305143" y="352092"/>
                      <a:pt x="351416" y="307641"/>
                      <a:pt x="351416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BAFB78EB-81CF-42E5-E3F9-D795BDA4379B}"/>
                  </a:ext>
                </a:extLst>
              </p:cNvPr>
              <p:cNvSpPr/>
              <p:nvPr/>
            </p:nvSpPr>
            <p:spPr>
              <a:xfrm>
                <a:off x="3263702" y="1225463"/>
                <a:ext cx="263679" cy="304624"/>
              </a:xfrm>
              <a:custGeom>
                <a:avLst/>
                <a:gdLst>
                  <a:gd name="connsiteX0" fmla="*/ 0 w 263679"/>
                  <a:gd name="connsiteY0" fmla="*/ 304625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5 h 304624"/>
                  <a:gd name="connsiteX13" fmla="*/ 0 w 263679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1FFFEF24-BAB4-DA63-0C99-67027DA19B00}"/>
                  </a:ext>
                </a:extLst>
              </p:cNvPr>
              <p:cNvSpPr/>
              <p:nvPr/>
            </p:nvSpPr>
            <p:spPr>
              <a:xfrm>
                <a:off x="3556244" y="1225499"/>
                <a:ext cx="329159" cy="412736"/>
              </a:xfrm>
              <a:custGeom>
                <a:avLst/>
                <a:gdLst>
                  <a:gd name="connsiteX0" fmla="*/ 0 w 329159"/>
                  <a:gd name="connsiteY0" fmla="*/ 138776 h 412736"/>
                  <a:gd name="connsiteX1" fmla="*/ 145966 w 329159"/>
                  <a:gd name="connsiteY1" fmla="*/ 0 h 412736"/>
                  <a:gd name="connsiteX2" fmla="*/ 266120 w 329159"/>
                  <a:gd name="connsiteY2" fmla="*/ 80501 h 412736"/>
                  <a:gd name="connsiteX3" fmla="*/ 269710 w 329159"/>
                  <a:gd name="connsiteY3" fmla="*/ 80501 h 412736"/>
                  <a:gd name="connsiteX4" fmla="*/ 269710 w 329159"/>
                  <a:gd name="connsiteY4" fmla="*/ 5996 h 412736"/>
                  <a:gd name="connsiteX5" fmla="*/ 329159 w 329159"/>
                  <a:gd name="connsiteY5" fmla="*/ 5996 h 412736"/>
                  <a:gd name="connsiteX6" fmla="*/ 329159 w 329159"/>
                  <a:gd name="connsiteY6" fmla="*/ 269760 h 412736"/>
                  <a:gd name="connsiteX7" fmla="*/ 168762 w 329159"/>
                  <a:gd name="connsiteY7" fmla="*/ 412737 h 412736"/>
                  <a:gd name="connsiteX8" fmla="*/ 19206 w 329159"/>
                  <a:gd name="connsiteY8" fmla="*/ 299203 h 412736"/>
                  <a:gd name="connsiteX9" fmla="*/ 83465 w 329159"/>
                  <a:gd name="connsiteY9" fmla="*/ 299203 h 412736"/>
                  <a:gd name="connsiteX10" fmla="*/ 172388 w 329159"/>
                  <a:gd name="connsiteY10" fmla="*/ 358699 h 412736"/>
                  <a:gd name="connsiteX11" fmla="*/ 264900 w 329159"/>
                  <a:gd name="connsiteY11" fmla="*/ 273387 h 412736"/>
                  <a:gd name="connsiteX12" fmla="*/ 264900 w 329159"/>
                  <a:gd name="connsiteY12" fmla="*/ 200103 h 412736"/>
                  <a:gd name="connsiteX13" fmla="*/ 260699 w 329159"/>
                  <a:gd name="connsiteY13" fmla="*/ 200103 h 412736"/>
                  <a:gd name="connsiteX14" fmla="*/ 141766 w 329159"/>
                  <a:gd name="connsiteY14" fmla="*/ 277623 h 412736"/>
                  <a:gd name="connsiteX15" fmla="*/ 0 w 329159"/>
                  <a:gd name="connsiteY15" fmla="*/ 138848 h 412736"/>
                  <a:gd name="connsiteX16" fmla="*/ 162803 w 329159"/>
                  <a:gd name="connsiteY16" fmla="*/ 221682 h 412736"/>
                  <a:gd name="connsiteX17" fmla="*/ 264900 w 329159"/>
                  <a:gd name="connsiteY17" fmla="*/ 141181 h 412736"/>
                  <a:gd name="connsiteX18" fmla="*/ 264900 w 329159"/>
                  <a:gd name="connsiteY18" fmla="*/ 132780 h 412736"/>
                  <a:gd name="connsiteX19" fmla="*/ 164597 w 329159"/>
                  <a:gd name="connsiteY19" fmla="*/ 56480 h 412736"/>
                  <a:gd name="connsiteX20" fmla="*/ 65480 w 329159"/>
                  <a:gd name="connsiteY20" fmla="*/ 138776 h 412736"/>
                  <a:gd name="connsiteX21" fmla="*/ 162803 w 329159"/>
                  <a:gd name="connsiteY21" fmla="*/ 221682 h 41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159" h="412736">
                    <a:moveTo>
                      <a:pt x="0" y="138776"/>
                    </a:moveTo>
                    <a:cubicBezTo>
                      <a:pt x="0" y="55869"/>
                      <a:pt x="55249" y="0"/>
                      <a:pt x="145966" y="0"/>
                    </a:cubicBezTo>
                    <a:cubicBezTo>
                      <a:pt x="208430" y="0"/>
                      <a:pt x="255279" y="28222"/>
                      <a:pt x="266120" y="80501"/>
                    </a:cubicBezTo>
                    <a:lnTo>
                      <a:pt x="269710" y="80501"/>
                    </a:lnTo>
                    <a:lnTo>
                      <a:pt x="269710" y="5996"/>
                    </a:lnTo>
                    <a:lnTo>
                      <a:pt x="329159" y="5996"/>
                    </a:lnTo>
                    <a:lnTo>
                      <a:pt x="329159" y="269760"/>
                    </a:lnTo>
                    <a:cubicBezTo>
                      <a:pt x="329159" y="370081"/>
                      <a:pt x="266695" y="412737"/>
                      <a:pt x="168762" y="412737"/>
                    </a:cubicBezTo>
                    <a:cubicBezTo>
                      <a:pt x="80450" y="412737"/>
                      <a:pt x="19206" y="371266"/>
                      <a:pt x="19206" y="299203"/>
                    </a:cubicBezTo>
                    <a:lnTo>
                      <a:pt x="83465" y="299203"/>
                    </a:lnTo>
                    <a:cubicBezTo>
                      <a:pt x="83465" y="342469"/>
                      <a:pt x="108703" y="358699"/>
                      <a:pt x="172388" y="358699"/>
                    </a:cubicBezTo>
                    <a:cubicBezTo>
                      <a:pt x="240273" y="358699"/>
                      <a:pt x="264900" y="340063"/>
                      <a:pt x="264900" y="273387"/>
                    </a:cubicBezTo>
                    <a:lnTo>
                      <a:pt x="264900" y="200103"/>
                    </a:lnTo>
                    <a:lnTo>
                      <a:pt x="260699" y="200103"/>
                    </a:lnTo>
                    <a:cubicBezTo>
                      <a:pt x="249894" y="245165"/>
                      <a:pt x="209651" y="277623"/>
                      <a:pt x="141766" y="277623"/>
                    </a:cubicBezTo>
                    <a:cubicBezTo>
                      <a:pt x="52879" y="277623"/>
                      <a:pt x="0" y="221754"/>
                      <a:pt x="0" y="138848"/>
                    </a:cubicBezTo>
                    <a:close/>
                    <a:moveTo>
                      <a:pt x="162803" y="221682"/>
                    </a:moveTo>
                    <a:cubicBezTo>
                      <a:pt x="228893" y="221682"/>
                      <a:pt x="264900" y="194035"/>
                      <a:pt x="264900" y="141181"/>
                    </a:cubicBezTo>
                    <a:lnTo>
                      <a:pt x="264900" y="132780"/>
                    </a:lnTo>
                    <a:cubicBezTo>
                      <a:pt x="264900" y="82296"/>
                      <a:pt x="227672" y="56480"/>
                      <a:pt x="164597" y="56480"/>
                    </a:cubicBezTo>
                    <a:cubicBezTo>
                      <a:pt x="101523" y="56480"/>
                      <a:pt x="65480" y="77521"/>
                      <a:pt x="65480" y="138776"/>
                    </a:cubicBezTo>
                    <a:cubicBezTo>
                      <a:pt x="65480" y="200031"/>
                      <a:pt x="101523" y="221682"/>
                      <a:pt x="162803" y="22168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E702CE0C-3349-77CE-9A69-ED0CBF397799}"/>
                  </a:ext>
                </a:extLst>
              </p:cNvPr>
              <p:cNvSpPr/>
              <p:nvPr/>
            </p:nvSpPr>
            <p:spPr>
              <a:xfrm>
                <a:off x="3932287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28 h 310584"/>
                  <a:gd name="connsiteX18" fmla="*/ 231872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3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3"/>
                      <a:pt x="72" y="232490"/>
                    </a:cubicBezTo>
                    <a:close/>
                    <a:moveTo>
                      <a:pt x="118323" y="263728"/>
                    </a:moveTo>
                    <a:cubicBezTo>
                      <a:pt x="186209" y="263728"/>
                      <a:pt x="231872" y="238486"/>
                      <a:pt x="231872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3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8C8020FD-C312-2E71-688D-49A654CC615A}"/>
                  </a:ext>
                </a:extLst>
              </p:cNvPr>
              <p:cNvSpPr/>
              <p:nvPr/>
            </p:nvSpPr>
            <p:spPr>
              <a:xfrm>
                <a:off x="4285499" y="1225499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D861A1A1-D4E1-A5AD-F555-18AB550EDBB8}"/>
                  </a:ext>
                </a:extLst>
              </p:cNvPr>
              <p:cNvSpPr/>
              <p:nvPr/>
            </p:nvSpPr>
            <p:spPr>
              <a:xfrm>
                <a:off x="4654937" y="1127548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40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40 h 402539"/>
                  <a:gd name="connsiteX9" fmla="*/ 0 w 64869"/>
                  <a:gd name="connsiteY9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40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40"/>
                    </a:lnTo>
                    <a:lnTo>
                      <a:pt x="0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 56">
                <a:extLst>
                  <a:ext uri="{FF2B5EF4-FFF2-40B4-BE49-F238E27FC236}">
                    <a16:creationId xmlns:a16="http://schemas.microsoft.com/office/drawing/2014/main" id="{EBE3A4D3-A7F7-CD56-CAAF-6B74A2ECCDEE}"/>
                  </a:ext>
                </a:extLst>
              </p:cNvPr>
              <p:cNvSpPr/>
              <p:nvPr/>
            </p:nvSpPr>
            <p:spPr>
              <a:xfrm>
                <a:off x="4767875" y="1225463"/>
                <a:ext cx="317779" cy="310620"/>
              </a:xfrm>
              <a:custGeom>
                <a:avLst/>
                <a:gdLst>
                  <a:gd name="connsiteX0" fmla="*/ 0 w 317779"/>
                  <a:gd name="connsiteY0" fmla="*/ 155616 h 310620"/>
                  <a:gd name="connsiteX1" fmla="*/ 162803 w 317779"/>
                  <a:gd name="connsiteY1" fmla="*/ 0 h 310620"/>
                  <a:gd name="connsiteX2" fmla="*/ 317779 w 317779"/>
                  <a:gd name="connsiteY2" fmla="*/ 124952 h 310620"/>
                  <a:gd name="connsiteX3" fmla="*/ 317779 w 317779"/>
                  <a:gd name="connsiteY3" fmla="*/ 130948 h 310620"/>
                  <a:gd name="connsiteX4" fmla="*/ 253520 w 317779"/>
                  <a:gd name="connsiteY4" fmla="*/ 130948 h 310620"/>
                  <a:gd name="connsiteX5" fmla="*/ 253520 w 317779"/>
                  <a:gd name="connsiteY5" fmla="*/ 127358 h 310620"/>
                  <a:gd name="connsiteX6" fmla="*/ 161618 w 317779"/>
                  <a:gd name="connsiteY6" fmla="*/ 58275 h 310620"/>
                  <a:gd name="connsiteX7" fmla="*/ 64295 w 317779"/>
                  <a:gd name="connsiteY7" fmla="*/ 155616 h 310620"/>
                  <a:gd name="connsiteX8" fmla="*/ 161618 w 317779"/>
                  <a:gd name="connsiteY8" fmla="*/ 252346 h 310620"/>
                  <a:gd name="connsiteX9" fmla="*/ 253520 w 317779"/>
                  <a:gd name="connsiteY9" fmla="*/ 183263 h 310620"/>
                  <a:gd name="connsiteX10" fmla="*/ 253520 w 317779"/>
                  <a:gd name="connsiteY10" fmla="*/ 179062 h 310620"/>
                  <a:gd name="connsiteX11" fmla="*/ 317779 w 317779"/>
                  <a:gd name="connsiteY11" fmla="*/ 179062 h 310620"/>
                  <a:gd name="connsiteX12" fmla="*/ 317779 w 317779"/>
                  <a:gd name="connsiteY12" fmla="*/ 185669 h 310620"/>
                  <a:gd name="connsiteX13" fmla="*/ 162803 w 317779"/>
                  <a:gd name="connsiteY13" fmla="*/ 310621 h 310620"/>
                  <a:gd name="connsiteX14" fmla="*/ 0 w 317779"/>
                  <a:gd name="connsiteY14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7779" h="310620">
                    <a:moveTo>
                      <a:pt x="0" y="155616"/>
                    </a:moveTo>
                    <a:cubicBezTo>
                      <a:pt x="0" y="62476"/>
                      <a:pt x="64260" y="0"/>
                      <a:pt x="162803" y="0"/>
                    </a:cubicBezTo>
                    <a:cubicBezTo>
                      <a:pt x="252299" y="0"/>
                      <a:pt x="317779" y="50483"/>
                      <a:pt x="317779" y="124952"/>
                    </a:cubicBezTo>
                    <a:lnTo>
                      <a:pt x="317779" y="130948"/>
                    </a:lnTo>
                    <a:lnTo>
                      <a:pt x="253520" y="130948"/>
                    </a:lnTo>
                    <a:lnTo>
                      <a:pt x="253520" y="127358"/>
                    </a:lnTo>
                    <a:cubicBezTo>
                      <a:pt x="253520" y="81111"/>
                      <a:pt x="219882" y="58275"/>
                      <a:pt x="161618" y="58275"/>
                    </a:cubicBezTo>
                    <a:cubicBezTo>
                      <a:pt x="94343" y="58275"/>
                      <a:pt x="64295" y="90123"/>
                      <a:pt x="64295" y="155616"/>
                    </a:cubicBezTo>
                    <a:cubicBezTo>
                      <a:pt x="64295" y="221108"/>
                      <a:pt x="94343" y="252346"/>
                      <a:pt x="161618" y="252346"/>
                    </a:cubicBezTo>
                    <a:cubicBezTo>
                      <a:pt x="219882" y="252346"/>
                      <a:pt x="253520" y="229510"/>
                      <a:pt x="253520" y="183263"/>
                    </a:cubicBezTo>
                    <a:lnTo>
                      <a:pt x="253520" y="179062"/>
                    </a:lnTo>
                    <a:lnTo>
                      <a:pt x="317779" y="179062"/>
                    </a:lnTo>
                    <a:lnTo>
                      <a:pt x="317779" y="185669"/>
                    </a:lnTo>
                    <a:cubicBezTo>
                      <a:pt x="317779" y="260173"/>
                      <a:pt x="252299" y="310621"/>
                      <a:pt x="162803" y="310621"/>
                    </a:cubicBezTo>
                    <a:cubicBezTo>
                      <a:pt x="64295" y="310621"/>
                      <a:pt x="0" y="247534"/>
                      <a:pt x="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 57">
                <a:extLst>
                  <a:ext uri="{FF2B5EF4-FFF2-40B4-BE49-F238E27FC236}">
                    <a16:creationId xmlns:a16="http://schemas.microsoft.com/office/drawing/2014/main" id="{AFD8D0F1-88F1-AC86-1A6C-7B4EBCD82475}"/>
                  </a:ext>
                </a:extLst>
              </p:cNvPr>
              <p:cNvSpPr/>
              <p:nvPr/>
            </p:nvSpPr>
            <p:spPr>
              <a:xfrm>
                <a:off x="5236430" y="1127548"/>
                <a:ext cx="484207" cy="402539"/>
              </a:xfrm>
              <a:custGeom>
                <a:avLst/>
                <a:gdLst>
                  <a:gd name="connsiteX0" fmla="*/ 0 w 484207"/>
                  <a:gd name="connsiteY0" fmla="*/ 402540 h 402539"/>
                  <a:gd name="connsiteX1" fmla="*/ 0 w 484207"/>
                  <a:gd name="connsiteY1" fmla="*/ 0 h 402539"/>
                  <a:gd name="connsiteX2" fmla="*/ 88312 w 484207"/>
                  <a:gd name="connsiteY2" fmla="*/ 0 h 402539"/>
                  <a:gd name="connsiteX3" fmla="*/ 204266 w 484207"/>
                  <a:gd name="connsiteY3" fmla="*/ 233100 h 402539"/>
                  <a:gd name="connsiteX4" fmla="*/ 240919 w 484207"/>
                  <a:gd name="connsiteY4" fmla="*/ 316617 h 402539"/>
                  <a:gd name="connsiteX5" fmla="*/ 245730 w 484207"/>
                  <a:gd name="connsiteY5" fmla="*/ 316617 h 402539"/>
                  <a:gd name="connsiteX6" fmla="*/ 281162 w 484207"/>
                  <a:gd name="connsiteY6" fmla="*/ 233100 h 402539"/>
                  <a:gd name="connsiteX7" fmla="*/ 395896 w 484207"/>
                  <a:gd name="connsiteY7" fmla="*/ 0 h 402539"/>
                  <a:gd name="connsiteX8" fmla="*/ 484207 w 484207"/>
                  <a:gd name="connsiteY8" fmla="*/ 0 h 402539"/>
                  <a:gd name="connsiteX9" fmla="*/ 484207 w 484207"/>
                  <a:gd name="connsiteY9" fmla="*/ 402540 h 402539"/>
                  <a:gd name="connsiteX10" fmla="*/ 419338 w 484207"/>
                  <a:gd name="connsiteY10" fmla="*/ 402540 h 402539"/>
                  <a:gd name="connsiteX11" fmla="*/ 419338 w 484207"/>
                  <a:gd name="connsiteY11" fmla="*/ 155616 h 402539"/>
                  <a:gd name="connsiteX12" fmla="*/ 421743 w 484207"/>
                  <a:gd name="connsiteY12" fmla="*/ 97341 h 402539"/>
                  <a:gd name="connsiteX13" fmla="*/ 416932 w 484207"/>
                  <a:gd name="connsiteY13" fmla="*/ 97341 h 402539"/>
                  <a:gd name="connsiteX14" fmla="*/ 392306 w 484207"/>
                  <a:gd name="connsiteY14" fmla="*/ 155616 h 402539"/>
                  <a:gd name="connsiteX15" fmla="*/ 281162 w 484207"/>
                  <a:gd name="connsiteY15" fmla="*/ 378519 h 402539"/>
                  <a:gd name="connsiteX16" fmla="*/ 203081 w 484207"/>
                  <a:gd name="connsiteY16" fmla="*/ 378519 h 402539"/>
                  <a:gd name="connsiteX17" fmla="*/ 91938 w 484207"/>
                  <a:gd name="connsiteY17" fmla="*/ 155616 h 402539"/>
                  <a:gd name="connsiteX18" fmla="*/ 67311 w 484207"/>
                  <a:gd name="connsiteY18" fmla="*/ 97341 h 402539"/>
                  <a:gd name="connsiteX19" fmla="*/ 62500 w 484207"/>
                  <a:gd name="connsiteY19" fmla="*/ 97341 h 402539"/>
                  <a:gd name="connsiteX20" fmla="*/ 64906 w 484207"/>
                  <a:gd name="connsiteY20" fmla="*/ 155616 h 402539"/>
                  <a:gd name="connsiteX21" fmla="*/ 64906 w 484207"/>
                  <a:gd name="connsiteY21" fmla="*/ 402540 h 402539"/>
                  <a:gd name="connsiteX22" fmla="*/ 36 w 484207"/>
                  <a:gd name="connsiteY22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207" h="402539">
                    <a:moveTo>
                      <a:pt x="0" y="402540"/>
                    </a:moveTo>
                    <a:lnTo>
                      <a:pt x="0" y="0"/>
                    </a:lnTo>
                    <a:lnTo>
                      <a:pt x="88312" y="0"/>
                    </a:lnTo>
                    <a:lnTo>
                      <a:pt x="204266" y="233100"/>
                    </a:lnTo>
                    <a:lnTo>
                      <a:pt x="240919" y="316617"/>
                    </a:lnTo>
                    <a:lnTo>
                      <a:pt x="245730" y="316617"/>
                    </a:lnTo>
                    <a:lnTo>
                      <a:pt x="281162" y="233100"/>
                    </a:lnTo>
                    <a:lnTo>
                      <a:pt x="395896" y="0"/>
                    </a:lnTo>
                    <a:lnTo>
                      <a:pt x="484207" y="0"/>
                    </a:lnTo>
                    <a:lnTo>
                      <a:pt x="484207" y="402540"/>
                    </a:lnTo>
                    <a:lnTo>
                      <a:pt x="419338" y="402540"/>
                    </a:lnTo>
                    <a:lnTo>
                      <a:pt x="419338" y="155616"/>
                    </a:lnTo>
                    <a:lnTo>
                      <a:pt x="421743" y="97341"/>
                    </a:lnTo>
                    <a:lnTo>
                      <a:pt x="416932" y="97341"/>
                    </a:lnTo>
                    <a:lnTo>
                      <a:pt x="392306" y="155616"/>
                    </a:lnTo>
                    <a:lnTo>
                      <a:pt x="281162" y="378519"/>
                    </a:lnTo>
                    <a:lnTo>
                      <a:pt x="203081" y="378519"/>
                    </a:lnTo>
                    <a:lnTo>
                      <a:pt x="91938" y="155616"/>
                    </a:lnTo>
                    <a:lnTo>
                      <a:pt x="67311" y="97341"/>
                    </a:lnTo>
                    <a:lnTo>
                      <a:pt x="62500" y="97341"/>
                    </a:lnTo>
                    <a:lnTo>
                      <a:pt x="64906" y="155616"/>
                    </a:lnTo>
                    <a:lnTo>
                      <a:pt x="64906" y="402540"/>
                    </a:lnTo>
                    <a:lnTo>
                      <a:pt x="36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 58">
                <a:extLst>
                  <a:ext uri="{FF2B5EF4-FFF2-40B4-BE49-F238E27FC236}">
                    <a16:creationId xmlns:a16="http://schemas.microsoft.com/office/drawing/2014/main" id="{077D615F-240F-F8D0-521C-3CD624857684}"/>
                  </a:ext>
                </a:extLst>
              </p:cNvPr>
              <p:cNvSpPr/>
              <p:nvPr/>
            </p:nvSpPr>
            <p:spPr>
              <a:xfrm>
                <a:off x="5767450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3 w 295593"/>
                  <a:gd name="connsiteY2" fmla="*/ 141146 h 310584"/>
                  <a:gd name="connsiteX3" fmla="*/ 231873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9 w 295593"/>
                  <a:gd name="connsiteY12" fmla="*/ 304589 h 310584"/>
                  <a:gd name="connsiteX13" fmla="*/ 236109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4 w 295593"/>
                  <a:gd name="connsiteY17" fmla="*/ 263728 h 310584"/>
                  <a:gd name="connsiteX18" fmla="*/ 231873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4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3" y="141146"/>
                    </a:lnTo>
                    <a:lnTo>
                      <a:pt x="231873" y="123731"/>
                    </a:lnTo>
                    <a:cubicBezTo>
                      <a:pt x="231873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9" y="304589"/>
                    </a:lnTo>
                    <a:lnTo>
                      <a:pt x="236109" y="230084"/>
                    </a:lnTo>
                    <a:lnTo>
                      <a:pt x="231908" y="230084"/>
                    </a:lnTo>
                    <a:cubicBezTo>
                      <a:pt x="216292" y="280568"/>
                      <a:pt x="168834" y="310585"/>
                      <a:pt x="100948" y="310585"/>
                    </a:cubicBezTo>
                    <a:cubicBezTo>
                      <a:pt x="39094" y="310585"/>
                      <a:pt x="36" y="281753"/>
                      <a:pt x="36" y="232490"/>
                    </a:cubicBezTo>
                    <a:close/>
                    <a:moveTo>
                      <a:pt x="118324" y="263728"/>
                    </a:moveTo>
                    <a:cubicBezTo>
                      <a:pt x="186209" y="263728"/>
                      <a:pt x="231873" y="238486"/>
                      <a:pt x="231873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4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 59">
                <a:extLst>
                  <a:ext uri="{FF2B5EF4-FFF2-40B4-BE49-F238E27FC236}">
                    <a16:creationId xmlns:a16="http://schemas.microsoft.com/office/drawing/2014/main" id="{B3A553C6-9B5D-0F99-1E80-AEF9D4CC2B81}"/>
                  </a:ext>
                </a:extLst>
              </p:cNvPr>
              <p:cNvSpPr/>
              <p:nvPr/>
            </p:nvSpPr>
            <p:spPr>
              <a:xfrm>
                <a:off x="6093630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366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366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60">
                <a:extLst>
                  <a:ext uri="{FF2B5EF4-FFF2-40B4-BE49-F238E27FC236}">
                    <a16:creationId xmlns:a16="http://schemas.microsoft.com/office/drawing/2014/main" id="{BC4E6B14-EC3C-6005-90EB-214FB5D43C58}"/>
                  </a:ext>
                </a:extLst>
              </p:cNvPr>
              <p:cNvSpPr/>
              <p:nvPr/>
            </p:nvSpPr>
            <p:spPr>
              <a:xfrm>
                <a:off x="6330313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402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402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 61">
                <a:extLst>
                  <a:ext uri="{FF2B5EF4-FFF2-40B4-BE49-F238E27FC236}">
                    <a16:creationId xmlns:a16="http://schemas.microsoft.com/office/drawing/2014/main" id="{5DB6E6FD-EED1-C819-A0E9-E4A5D253E1D8}"/>
                  </a:ext>
                </a:extLst>
              </p:cNvPr>
              <p:cNvSpPr/>
              <p:nvPr/>
            </p:nvSpPr>
            <p:spPr>
              <a:xfrm>
                <a:off x="6582001" y="1225463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9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80 w 316558"/>
                  <a:gd name="connsiteY12" fmla="*/ 134000 h 310620"/>
                  <a:gd name="connsiteX13" fmla="*/ 255315 w 316558"/>
                  <a:gd name="connsiteY13" fmla="*/ 134000 h 310620"/>
                  <a:gd name="connsiteX14" fmla="*/ 255315 w 316558"/>
                  <a:gd name="connsiteY14" fmla="*/ 132815 h 310620"/>
                  <a:gd name="connsiteX15" fmla="*/ 159787 w 316558"/>
                  <a:gd name="connsiteY15" fmla="*/ 51094 h 310620"/>
                  <a:gd name="connsiteX16" fmla="*/ 61280 w 316558"/>
                  <a:gd name="connsiteY16" fmla="*/ 134000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9" y="51058"/>
                      <a:pt x="316559" y="141792"/>
                    </a:cubicBezTo>
                    <a:cubicBezTo>
                      <a:pt x="316559" y="152599"/>
                      <a:pt x="315948" y="161002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80" y="134000"/>
                    </a:moveTo>
                    <a:lnTo>
                      <a:pt x="255315" y="134000"/>
                    </a:lnTo>
                    <a:lnTo>
                      <a:pt x="255315" y="132815"/>
                    </a:lnTo>
                    <a:cubicBezTo>
                      <a:pt x="255315" y="77556"/>
                      <a:pt x="223472" y="51094"/>
                      <a:pt x="159787" y="51094"/>
                    </a:cubicBezTo>
                    <a:cubicBezTo>
                      <a:pt x="96102" y="51094"/>
                      <a:pt x="64870" y="80537"/>
                      <a:pt x="61280" y="134000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 62">
                <a:extLst>
                  <a:ext uri="{FF2B5EF4-FFF2-40B4-BE49-F238E27FC236}">
                    <a16:creationId xmlns:a16="http://schemas.microsoft.com/office/drawing/2014/main" id="{46788931-B182-EDDF-5533-60B7B008D4B5}"/>
                  </a:ext>
                </a:extLst>
              </p:cNvPr>
              <p:cNvSpPr/>
              <p:nvPr/>
            </p:nvSpPr>
            <p:spPr>
              <a:xfrm>
                <a:off x="6947275" y="1225463"/>
                <a:ext cx="263678" cy="304624"/>
              </a:xfrm>
              <a:custGeom>
                <a:avLst/>
                <a:gdLst>
                  <a:gd name="connsiteX0" fmla="*/ 0 w 263678"/>
                  <a:gd name="connsiteY0" fmla="*/ 304625 h 304624"/>
                  <a:gd name="connsiteX1" fmla="*/ 0 w 263678"/>
                  <a:gd name="connsiteY1" fmla="*/ 6032 h 304624"/>
                  <a:gd name="connsiteX2" fmla="*/ 59449 w 263678"/>
                  <a:gd name="connsiteY2" fmla="*/ 6032 h 304624"/>
                  <a:gd name="connsiteX3" fmla="*/ 59449 w 263678"/>
                  <a:gd name="connsiteY3" fmla="*/ 86533 h 304624"/>
                  <a:gd name="connsiteX4" fmla="*/ 63649 w 263678"/>
                  <a:gd name="connsiteY4" fmla="*/ 86533 h 304624"/>
                  <a:gd name="connsiteX5" fmla="*/ 166356 w 263678"/>
                  <a:gd name="connsiteY5" fmla="*/ 0 h 304624"/>
                  <a:gd name="connsiteX6" fmla="*/ 263679 w 263678"/>
                  <a:gd name="connsiteY6" fmla="*/ 105132 h 304624"/>
                  <a:gd name="connsiteX7" fmla="*/ 263679 w 263678"/>
                  <a:gd name="connsiteY7" fmla="*/ 144198 h 304624"/>
                  <a:gd name="connsiteX8" fmla="*/ 199420 w 263678"/>
                  <a:gd name="connsiteY8" fmla="*/ 144198 h 304624"/>
                  <a:gd name="connsiteX9" fmla="*/ 199420 w 263678"/>
                  <a:gd name="connsiteY9" fmla="*/ 117771 h 304624"/>
                  <a:gd name="connsiteX10" fmla="*/ 136955 w 263678"/>
                  <a:gd name="connsiteY10" fmla="*/ 55295 h 304624"/>
                  <a:gd name="connsiteX11" fmla="*/ 64870 w 263678"/>
                  <a:gd name="connsiteY11" fmla="*/ 137016 h 304624"/>
                  <a:gd name="connsiteX12" fmla="*/ 64870 w 263678"/>
                  <a:gd name="connsiteY12" fmla="*/ 304625 h 304624"/>
                  <a:gd name="connsiteX13" fmla="*/ 0 w 263678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8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6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92" name="Retângulo 91">
            <a:extLst>
              <a:ext uri="{FF2B5EF4-FFF2-40B4-BE49-F238E27FC236}">
                <a16:creationId xmlns:a16="http://schemas.microsoft.com/office/drawing/2014/main" id="{9E441E6B-6849-E265-5B41-10F9E090ED3A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925F87D-3D0B-8EA1-C8EE-DAC4013904B3}"/>
              </a:ext>
            </a:extLst>
          </p:cNvPr>
          <p:cNvGrpSpPr/>
          <p:nvPr userDrawn="1"/>
        </p:nvGrpSpPr>
        <p:grpSpPr>
          <a:xfrm>
            <a:off x="546954" y="6302053"/>
            <a:ext cx="338681" cy="86195"/>
            <a:chOff x="-4003093" y="7940912"/>
            <a:chExt cx="1052986" cy="267987"/>
          </a:xfrm>
        </p:grpSpPr>
        <p:sp>
          <p:nvSpPr>
            <p:cNvPr id="3" name="Forma Livre 2">
              <a:extLst>
                <a:ext uri="{FF2B5EF4-FFF2-40B4-BE49-F238E27FC236}">
                  <a16:creationId xmlns:a16="http://schemas.microsoft.com/office/drawing/2014/main" id="{411C5FB6-C106-A349-26A4-50F4A379441B}"/>
                </a:ext>
              </a:extLst>
            </p:cNvPr>
            <p:cNvSpPr/>
            <p:nvPr/>
          </p:nvSpPr>
          <p:spPr>
            <a:xfrm>
              <a:off x="-4003093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006C3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 3">
              <a:extLst>
                <a:ext uri="{FF2B5EF4-FFF2-40B4-BE49-F238E27FC236}">
                  <a16:creationId xmlns:a16="http://schemas.microsoft.com/office/drawing/2014/main" id="{5575BEBE-76F0-6A49-174A-1FF895FDC975}"/>
                </a:ext>
              </a:extLst>
            </p:cNvPr>
            <p:cNvSpPr/>
            <p:nvPr/>
          </p:nvSpPr>
          <p:spPr>
            <a:xfrm>
              <a:off x="-359558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23A4D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6966ABFC-B1A7-9997-F5B1-952306E64D7D}"/>
                </a:ext>
              </a:extLst>
            </p:cNvPr>
            <p:cNvSpPr/>
            <p:nvPr/>
          </p:nvSpPr>
          <p:spPr>
            <a:xfrm>
              <a:off x="-321804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DCB431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" name="Retângulo com Único Canto Arredondado 5">
            <a:extLst>
              <a:ext uri="{FF2B5EF4-FFF2-40B4-BE49-F238E27FC236}">
                <a16:creationId xmlns:a16="http://schemas.microsoft.com/office/drawing/2014/main" id="{5EB3BA49-567B-129C-BAE0-17A10CACDD2B}"/>
              </a:ext>
            </a:extLst>
          </p:cNvPr>
          <p:cNvSpPr/>
          <p:nvPr userDrawn="1"/>
        </p:nvSpPr>
        <p:spPr>
          <a:xfrm flipH="1">
            <a:off x="11577759" y="6000751"/>
            <a:ext cx="614241" cy="675820"/>
          </a:xfrm>
          <a:prstGeom prst="round1Rect">
            <a:avLst>
              <a:gd name="adj" fmla="val 50000"/>
            </a:avLst>
          </a:prstGeom>
          <a:solidFill>
            <a:srgbClr val="169F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356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tângulo com Único Canto Arredondado 100">
            <a:extLst>
              <a:ext uri="{FF2B5EF4-FFF2-40B4-BE49-F238E27FC236}">
                <a16:creationId xmlns:a16="http://schemas.microsoft.com/office/drawing/2014/main" id="{55B96AE0-8CE5-777F-241A-276B5D67D9A7}"/>
              </a:ext>
            </a:extLst>
          </p:cNvPr>
          <p:cNvSpPr/>
          <p:nvPr userDrawn="1"/>
        </p:nvSpPr>
        <p:spPr>
          <a:xfrm flipH="1">
            <a:off x="1282050" y="5733744"/>
            <a:ext cx="8924472" cy="942825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com Único Canto Arredondado 6">
            <a:extLst>
              <a:ext uri="{FF2B5EF4-FFF2-40B4-BE49-F238E27FC236}">
                <a16:creationId xmlns:a16="http://schemas.microsoft.com/office/drawing/2014/main" id="{5939CDE7-74BE-DB0E-F79E-42BA99CACB94}"/>
              </a:ext>
            </a:extLst>
          </p:cNvPr>
          <p:cNvSpPr/>
          <p:nvPr userDrawn="1"/>
        </p:nvSpPr>
        <p:spPr>
          <a:xfrm flipH="1">
            <a:off x="3491345" y="5733744"/>
            <a:ext cx="8681137" cy="942825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7697003-CF7B-5496-1EDE-82B34BB62521}"/>
              </a:ext>
            </a:extLst>
          </p:cNvPr>
          <p:cNvSpPr/>
          <p:nvPr userDrawn="1"/>
        </p:nvSpPr>
        <p:spPr>
          <a:xfrm>
            <a:off x="1" y="0"/>
            <a:ext cx="12209678" cy="8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D0DA26-5568-0EF2-58E2-181FF015D5D5}"/>
              </a:ext>
            </a:extLst>
          </p:cNvPr>
          <p:cNvGrpSpPr/>
          <p:nvPr userDrawn="1"/>
        </p:nvGrpSpPr>
        <p:grpSpPr>
          <a:xfrm>
            <a:off x="620327" y="288040"/>
            <a:ext cx="1533938" cy="412443"/>
            <a:chOff x="792653" y="2041069"/>
            <a:chExt cx="3897922" cy="104806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C294B00-F5B8-F209-1EF5-48DE7FF0EDA4}"/>
                </a:ext>
              </a:extLst>
            </p:cNvPr>
            <p:cNvGrpSpPr/>
            <p:nvPr/>
          </p:nvGrpSpPr>
          <p:grpSpPr>
            <a:xfrm>
              <a:off x="792653" y="2041069"/>
              <a:ext cx="1681518" cy="544323"/>
              <a:chOff x="1116108" y="1429065"/>
              <a:chExt cx="1681518" cy="544323"/>
            </a:xfrm>
            <a:gradFill>
              <a:gsLst>
                <a:gs pos="0">
                  <a:srgbClr val="58B651"/>
                </a:gs>
                <a:gs pos="100000">
                  <a:srgbClr val="006C39"/>
                </a:gs>
              </a:gsLst>
              <a:lin ang="10800000" scaled="1"/>
            </a:gradFill>
          </p:grpSpPr>
          <p:sp>
            <p:nvSpPr>
              <p:cNvPr id="89" name="Forma Livre 88">
                <a:extLst>
                  <a:ext uri="{FF2B5EF4-FFF2-40B4-BE49-F238E27FC236}">
                    <a16:creationId xmlns:a16="http://schemas.microsoft.com/office/drawing/2014/main" id="{76E3FF7B-0235-F362-B64B-B838EAE00510}"/>
                  </a:ext>
                </a:extLst>
              </p:cNvPr>
              <p:cNvSpPr/>
              <p:nvPr/>
            </p:nvSpPr>
            <p:spPr>
              <a:xfrm>
                <a:off x="1116108" y="1433366"/>
                <a:ext cx="487735" cy="540022"/>
              </a:xfrm>
              <a:custGeom>
                <a:avLst/>
                <a:gdLst>
                  <a:gd name="connsiteX0" fmla="*/ 1755000 w 1950650"/>
                  <a:gd name="connsiteY0" fmla="*/ 2009358 h 2159767"/>
                  <a:gd name="connsiteX1" fmla="*/ 1950650 w 1950650"/>
                  <a:gd name="connsiteY1" fmla="*/ 1741322 h 2159767"/>
                  <a:gd name="connsiteX2" fmla="*/ 1775535 w 1950650"/>
                  <a:gd name="connsiteY2" fmla="*/ 1105754 h 2159767"/>
                  <a:gd name="connsiteX3" fmla="*/ 1331678 w 1950650"/>
                  <a:gd name="connsiteY3" fmla="*/ 939043 h 2159767"/>
                  <a:gd name="connsiteX4" fmla="*/ 731337 w 1950650"/>
                  <a:gd name="connsiteY4" fmla="*/ 843211 h 2159767"/>
                  <a:gd name="connsiteX5" fmla="*/ 482269 w 1950650"/>
                  <a:gd name="connsiteY5" fmla="*/ 641995 h 2159767"/>
                  <a:gd name="connsiteX6" fmla="*/ 932551 w 1950650"/>
                  <a:gd name="connsiteY6" fmla="*/ 437583 h 2159767"/>
                  <a:gd name="connsiteX7" fmla="*/ 1462638 w 1950650"/>
                  <a:gd name="connsiteY7" fmla="*/ 728851 h 2159767"/>
                  <a:gd name="connsiteX8" fmla="*/ 1507332 w 1950650"/>
                  <a:gd name="connsiteY8" fmla="*/ 772979 h 2159767"/>
                  <a:gd name="connsiteX9" fmla="*/ 1815634 w 1950650"/>
                  <a:gd name="connsiteY9" fmla="*/ 772979 h 2159767"/>
                  <a:gd name="connsiteX10" fmla="*/ 1914033 w 1950650"/>
                  <a:gd name="connsiteY10" fmla="*/ 523757 h 2159767"/>
                  <a:gd name="connsiteX11" fmla="*/ 980405 w 1950650"/>
                  <a:gd name="connsiteY11" fmla="*/ 0 h 2159767"/>
                  <a:gd name="connsiteX12" fmla="*/ 0 w 1950650"/>
                  <a:gd name="connsiteY12" fmla="*/ 661169 h 2159767"/>
                  <a:gd name="connsiteX13" fmla="*/ 609962 w 1950650"/>
                  <a:gd name="connsiteY13" fmla="*/ 1261657 h 2159767"/>
                  <a:gd name="connsiteX14" fmla="*/ 1210339 w 1950650"/>
                  <a:gd name="connsiteY14" fmla="*/ 1347866 h 2159767"/>
                  <a:gd name="connsiteX15" fmla="*/ 1504137 w 1950650"/>
                  <a:gd name="connsiteY15" fmla="*/ 1565060 h 2159767"/>
                  <a:gd name="connsiteX16" fmla="*/ 1031489 w 1950650"/>
                  <a:gd name="connsiteY16" fmla="*/ 1766276 h 2159767"/>
                  <a:gd name="connsiteX17" fmla="*/ 498172 w 1950650"/>
                  <a:gd name="connsiteY17" fmla="*/ 1488402 h 2159767"/>
                  <a:gd name="connsiteX18" fmla="*/ 498172 w 1950650"/>
                  <a:gd name="connsiteY18" fmla="*/ 1430916 h 2159767"/>
                  <a:gd name="connsiteX19" fmla="*/ 19170 w 1950650"/>
                  <a:gd name="connsiteY19" fmla="*/ 1430916 h 2159767"/>
                  <a:gd name="connsiteX20" fmla="*/ 19170 w 1950650"/>
                  <a:gd name="connsiteY20" fmla="*/ 1450090 h 2159767"/>
                  <a:gd name="connsiteX21" fmla="*/ 615131 w 1950650"/>
                  <a:gd name="connsiteY21" fmla="*/ 2159767 h 2159767"/>
                  <a:gd name="connsiteX22" fmla="*/ 1275927 w 1950650"/>
                  <a:gd name="connsiteY22" fmla="*/ 1992375 h 2159767"/>
                  <a:gd name="connsiteX23" fmla="*/ 1754964 w 1950650"/>
                  <a:gd name="connsiteY23" fmla="*/ 2009394 h 215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50650" h="2159767">
                    <a:moveTo>
                      <a:pt x="1755000" y="2009358"/>
                    </a:moveTo>
                    <a:cubicBezTo>
                      <a:pt x="1851892" y="1934279"/>
                      <a:pt x="1915828" y="1842181"/>
                      <a:pt x="1950650" y="1741322"/>
                    </a:cubicBezTo>
                    <a:cubicBezTo>
                      <a:pt x="1837461" y="1568507"/>
                      <a:pt x="1776181" y="1353216"/>
                      <a:pt x="1775535" y="1105754"/>
                    </a:cubicBezTo>
                    <a:cubicBezTo>
                      <a:pt x="1672971" y="1028269"/>
                      <a:pt x="1528154" y="970461"/>
                      <a:pt x="1331678" y="939043"/>
                    </a:cubicBezTo>
                    <a:lnTo>
                      <a:pt x="731337" y="843211"/>
                    </a:lnTo>
                    <a:cubicBezTo>
                      <a:pt x="552487" y="811255"/>
                      <a:pt x="482269" y="766552"/>
                      <a:pt x="482269" y="641995"/>
                    </a:cubicBezTo>
                    <a:cubicBezTo>
                      <a:pt x="482269" y="504655"/>
                      <a:pt x="587633" y="437583"/>
                      <a:pt x="932551" y="437583"/>
                    </a:cubicBezTo>
                    <a:cubicBezTo>
                      <a:pt x="1357669" y="437583"/>
                      <a:pt x="1462853" y="524009"/>
                      <a:pt x="1462638" y="728851"/>
                    </a:cubicBezTo>
                    <a:cubicBezTo>
                      <a:pt x="1462638" y="753303"/>
                      <a:pt x="1482885" y="772979"/>
                      <a:pt x="1507332" y="772979"/>
                    </a:cubicBezTo>
                    <a:lnTo>
                      <a:pt x="1815634" y="772979"/>
                    </a:lnTo>
                    <a:cubicBezTo>
                      <a:pt x="1838789" y="683215"/>
                      <a:pt x="1871816" y="599914"/>
                      <a:pt x="1914033" y="523757"/>
                    </a:cubicBezTo>
                    <a:cubicBezTo>
                      <a:pt x="1821629" y="203227"/>
                      <a:pt x="1518676" y="0"/>
                      <a:pt x="980405" y="0"/>
                    </a:cubicBezTo>
                    <a:cubicBezTo>
                      <a:pt x="261884" y="0"/>
                      <a:pt x="0" y="338591"/>
                      <a:pt x="0" y="661169"/>
                    </a:cubicBezTo>
                    <a:cubicBezTo>
                      <a:pt x="0" y="1009311"/>
                      <a:pt x="226739" y="1200976"/>
                      <a:pt x="609962" y="1261657"/>
                    </a:cubicBezTo>
                    <a:lnTo>
                      <a:pt x="1210339" y="1347866"/>
                    </a:lnTo>
                    <a:cubicBezTo>
                      <a:pt x="1430652" y="1386214"/>
                      <a:pt x="1504137" y="1434112"/>
                      <a:pt x="1504137" y="1565060"/>
                    </a:cubicBezTo>
                    <a:cubicBezTo>
                      <a:pt x="1504137" y="1708791"/>
                      <a:pt x="1414712" y="1766276"/>
                      <a:pt x="1031489" y="1766276"/>
                    </a:cubicBezTo>
                    <a:cubicBezTo>
                      <a:pt x="597182" y="1766276"/>
                      <a:pt x="498172" y="1686422"/>
                      <a:pt x="498172" y="1488402"/>
                    </a:cubicBezTo>
                    <a:lnTo>
                      <a:pt x="498172" y="1430916"/>
                    </a:lnTo>
                    <a:lnTo>
                      <a:pt x="19170" y="1430916"/>
                    </a:lnTo>
                    <a:lnTo>
                      <a:pt x="19170" y="1450090"/>
                    </a:lnTo>
                    <a:cubicBezTo>
                      <a:pt x="19170" y="1828788"/>
                      <a:pt x="229611" y="2067095"/>
                      <a:pt x="615131" y="2159767"/>
                    </a:cubicBezTo>
                    <a:cubicBezTo>
                      <a:pt x="920238" y="1997402"/>
                      <a:pt x="1222939" y="1992590"/>
                      <a:pt x="1275927" y="1992375"/>
                    </a:cubicBezTo>
                    <a:cubicBezTo>
                      <a:pt x="1437688" y="1991728"/>
                      <a:pt x="1598301" y="1998443"/>
                      <a:pt x="1754964" y="200939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 89">
                <a:extLst>
                  <a:ext uri="{FF2B5EF4-FFF2-40B4-BE49-F238E27FC236}">
                    <a16:creationId xmlns:a16="http://schemas.microsoft.com/office/drawing/2014/main" id="{E36E7AF6-E9EA-E724-0782-D91F86311353}"/>
                  </a:ext>
                </a:extLst>
              </p:cNvPr>
              <p:cNvSpPr/>
              <p:nvPr/>
            </p:nvSpPr>
            <p:spPr>
              <a:xfrm>
                <a:off x="2118107" y="1439462"/>
                <a:ext cx="679519" cy="514139"/>
              </a:xfrm>
              <a:custGeom>
                <a:avLst/>
                <a:gdLst>
                  <a:gd name="connsiteX0" fmla="*/ 2717671 w 2717671"/>
                  <a:gd name="connsiteY0" fmla="*/ 0 h 2056250"/>
                  <a:gd name="connsiteX1" fmla="*/ 1793628 w 2717671"/>
                  <a:gd name="connsiteY1" fmla="*/ 591835 h 2056250"/>
                  <a:gd name="connsiteX2" fmla="*/ 1580782 w 2717671"/>
                  <a:gd name="connsiteY2" fmla="*/ 1054050 h 2056250"/>
                  <a:gd name="connsiteX3" fmla="*/ 1385994 w 2717671"/>
                  <a:gd name="connsiteY3" fmla="*/ 1555509 h 2056250"/>
                  <a:gd name="connsiteX4" fmla="*/ 1350848 w 2717671"/>
                  <a:gd name="connsiteY4" fmla="*/ 1555509 h 2056250"/>
                  <a:gd name="connsiteX5" fmla="*/ 1149669 w 2717671"/>
                  <a:gd name="connsiteY5" fmla="*/ 1054050 h 2056250"/>
                  <a:gd name="connsiteX6" fmla="*/ 648303 w 2717671"/>
                  <a:gd name="connsiteY6" fmla="*/ 0 h 2056250"/>
                  <a:gd name="connsiteX7" fmla="*/ 28468 w 2717671"/>
                  <a:gd name="connsiteY7" fmla="*/ 458014 h 2056250"/>
                  <a:gd name="connsiteX8" fmla="*/ 186424 w 2717671"/>
                  <a:gd name="connsiteY8" fmla="*/ 1070028 h 2056250"/>
                  <a:gd name="connsiteX9" fmla="*/ 0 w 2717671"/>
                  <a:gd name="connsiteY9" fmla="*/ 1725990 h 2056250"/>
                  <a:gd name="connsiteX10" fmla="*/ 0 w 2717671"/>
                  <a:gd name="connsiteY10" fmla="*/ 2056251 h 2056250"/>
                  <a:gd name="connsiteX11" fmla="*/ 479002 w 2717671"/>
                  <a:gd name="connsiteY11" fmla="*/ 1963219 h 2056250"/>
                  <a:gd name="connsiteX12" fmla="*/ 479002 w 2717671"/>
                  <a:gd name="connsiteY12" fmla="*/ 1054050 h 2056250"/>
                  <a:gd name="connsiteX13" fmla="*/ 459832 w 2717671"/>
                  <a:gd name="connsiteY13" fmla="*/ 718690 h 2056250"/>
                  <a:gd name="connsiteX14" fmla="*/ 494977 w 2717671"/>
                  <a:gd name="connsiteY14" fmla="*/ 718690 h 2056250"/>
                  <a:gd name="connsiteX15" fmla="*/ 619511 w 2717671"/>
                  <a:gd name="connsiteY15" fmla="*/ 1054050 h 2056250"/>
                  <a:gd name="connsiteX16" fmla="*/ 1009053 w 2717671"/>
                  <a:gd name="connsiteY16" fmla="*/ 1888966 h 2056250"/>
                  <a:gd name="connsiteX17" fmla="*/ 1450468 w 2717671"/>
                  <a:gd name="connsiteY17" fmla="*/ 1922466 h 2056250"/>
                  <a:gd name="connsiteX18" fmla="*/ 1670207 w 2717671"/>
                  <a:gd name="connsiteY18" fmla="*/ 1964189 h 2056250"/>
                  <a:gd name="connsiteX19" fmla="*/ 2094893 w 2717671"/>
                  <a:gd name="connsiteY19" fmla="*/ 1054050 h 2056250"/>
                  <a:gd name="connsiteX20" fmla="*/ 2219428 w 2717671"/>
                  <a:gd name="connsiteY20" fmla="*/ 718690 h 2056250"/>
                  <a:gd name="connsiteX21" fmla="*/ 2254573 w 2717671"/>
                  <a:gd name="connsiteY21" fmla="*/ 718690 h 2056250"/>
                  <a:gd name="connsiteX22" fmla="*/ 2238598 w 2717671"/>
                  <a:gd name="connsiteY22" fmla="*/ 1054050 h 2056250"/>
                  <a:gd name="connsiteX23" fmla="*/ 2238598 w 2717671"/>
                  <a:gd name="connsiteY23" fmla="*/ 2021279 h 2056250"/>
                  <a:gd name="connsiteX24" fmla="*/ 2250085 w 2717671"/>
                  <a:gd name="connsiteY24" fmla="*/ 2021710 h 2056250"/>
                  <a:gd name="connsiteX25" fmla="*/ 2711927 w 2717671"/>
                  <a:gd name="connsiteY25" fmla="*/ 2014169 h 2056250"/>
                  <a:gd name="connsiteX26" fmla="*/ 2717635 w 2717671"/>
                  <a:gd name="connsiteY26" fmla="*/ 0 h 205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17671" h="2056250">
                    <a:moveTo>
                      <a:pt x="2717671" y="0"/>
                    </a:moveTo>
                    <a:cubicBezTo>
                      <a:pt x="2320555" y="0"/>
                      <a:pt x="1959769" y="231089"/>
                      <a:pt x="1793628" y="591835"/>
                    </a:cubicBezTo>
                    <a:lnTo>
                      <a:pt x="1580782" y="1054050"/>
                    </a:lnTo>
                    <a:lnTo>
                      <a:pt x="1385994" y="1555509"/>
                    </a:lnTo>
                    <a:lnTo>
                      <a:pt x="1350848" y="1555509"/>
                    </a:lnTo>
                    <a:lnTo>
                      <a:pt x="1149669" y="1054050"/>
                    </a:lnTo>
                    <a:lnTo>
                      <a:pt x="648303" y="0"/>
                    </a:lnTo>
                    <a:cubicBezTo>
                      <a:pt x="356514" y="0"/>
                      <a:pt x="109816" y="192814"/>
                      <a:pt x="28468" y="458014"/>
                    </a:cubicBezTo>
                    <a:cubicBezTo>
                      <a:pt x="131391" y="626914"/>
                      <a:pt x="186424" y="833768"/>
                      <a:pt x="186424" y="1070028"/>
                    </a:cubicBezTo>
                    <a:cubicBezTo>
                      <a:pt x="186424" y="1327185"/>
                      <a:pt x="121267" y="1549549"/>
                      <a:pt x="0" y="1725990"/>
                    </a:cubicBezTo>
                    <a:lnTo>
                      <a:pt x="0" y="2056251"/>
                    </a:lnTo>
                    <a:cubicBezTo>
                      <a:pt x="171095" y="2027634"/>
                      <a:pt x="328190" y="1993452"/>
                      <a:pt x="479002" y="1963219"/>
                    </a:cubicBezTo>
                    <a:lnTo>
                      <a:pt x="479002" y="1054050"/>
                    </a:lnTo>
                    <a:lnTo>
                      <a:pt x="459832" y="718690"/>
                    </a:lnTo>
                    <a:lnTo>
                      <a:pt x="494977" y="718690"/>
                    </a:lnTo>
                    <a:lnTo>
                      <a:pt x="619511" y="1054050"/>
                    </a:lnTo>
                    <a:lnTo>
                      <a:pt x="1009053" y="1888966"/>
                    </a:lnTo>
                    <a:cubicBezTo>
                      <a:pt x="1150782" y="1882754"/>
                      <a:pt x="1295563" y="1890905"/>
                      <a:pt x="1450468" y="1922466"/>
                    </a:cubicBezTo>
                    <a:cubicBezTo>
                      <a:pt x="1486475" y="1929791"/>
                      <a:pt x="1562545" y="1946451"/>
                      <a:pt x="1670207" y="1964189"/>
                    </a:cubicBezTo>
                    <a:lnTo>
                      <a:pt x="2094893" y="1054050"/>
                    </a:lnTo>
                    <a:lnTo>
                      <a:pt x="2219428" y="718690"/>
                    </a:lnTo>
                    <a:lnTo>
                      <a:pt x="2254573" y="718690"/>
                    </a:lnTo>
                    <a:lnTo>
                      <a:pt x="2238598" y="1054050"/>
                    </a:lnTo>
                    <a:lnTo>
                      <a:pt x="2238598" y="2021279"/>
                    </a:lnTo>
                    <a:cubicBezTo>
                      <a:pt x="2242439" y="2021422"/>
                      <a:pt x="2246244" y="2021602"/>
                      <a:pt x="2250085" y="2021710"/>
                    </a:cubicBezTo>
                    <a:cubicBezTo>
                      <a:pt x="2445269" y="2028496"/>
                      <a:pt x="2605953" y="2021351"/>
                      <a:pt x="2711927" y="2014169"/>
                    </a:cubicBezTo>
                    <a:lnTo>
                      <a:pt x="2717635" y="0"/>
                    </a:ln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 90">
                <a:extLst>
                  <a:ext uri="{FF2B5EF4-FFF2-40B4-BE49-F238E27FC236}">
                    <a16:creationId xmlns:a16="http://schemas.microsoft.com/office/drawing/2014/main" id="{5DF8988D-9A2C-3E4F-4B99-64A7B6EBCCA3}"/>
                  </a:ext>
                </a:extLst>
              </p:cNvPr>
              <p:cNvSpPr/>
              <p:nvPr/>
            </p:nvSpPr>
            <p:spPr>
              <a:xfrm>
                <a:off x="1573298" y="1429065"/>
                <a:ext cx="578089" cy="541781"/>
              </a:xfrm>
              <a:custGeom>
                <a:avLst/>
                <a:gdLst>
                  <a:gd name="connsiteX0" fmla="*/ 1493368 w 2312010"/>
                  <a:gd name="connsiteY0" fmla="*/ 2166733 h 2166797"/>
                  <a:gd name="connsiteX1" fmla="*/ 2125587 w 2312010"/>
                  <a:gd name="connsiteY1" fmla="*/ 1757910 h 2166797"/>
                  <a:gd name="connsiteX2" fmla="*/ 2125587 w 2312010"/>
                  <a:gd name="connsiteY2" fmla="*/ 1757910 h 2166797"/>
                  <a:gd name="connsiteX3" fmla="*/ 2312011 w 2312010"/>
                  <a:gd name="connsiteY3" fmla="*/ 1101948 h 2166797"/>
                  <a:gd name="connsiteX4" fmla="*/ 2154055 w 2312010"/>
                  <a:gd name="connsiteY4" fmla="*/ 489934 h 2166797"/>
                  <a:gd name="connsiteX5" fmla="*/ 1149598 w 2312010"/>
                  <a:gd name="connsiteY5" fmla="*/ 0 h 2166797"/>
                  <a:gd name="connsiteX6" fmla="*/ 138535 w 2312010"/>
                  <a:gd name="connsiteY6" fmla="*/ 523757 h 2166797"/>
                  <a:gd name="connsiteX7" fmla="*/ 40135 w 2312010"/>
                  <a:gd name="connsiteY7" fmla="*/ 772979 h 2166797"/>
                  <a:gd name="connsiteX8" fmla="*/ 0 w 2312010"/>
                  <a:gd name="connsiteY8" fmla="*/ 1101948 h 2166797"/>
                  <a:gd name="connsiteX9" fmla="*/ 72 w 2312010"/>
                  <a:gd name="connsiteY9" fmla="*/ 1105754 h 2166797"/>
                  <a:gd name="connsiteX10" fmla="*/ 175188 w 2312010"/>
                  <a:gd name="connsiteY10" fmla="*/ 1741322 h 2166797"/>
                  <a:gd name="connsiteX11" fmla="*/ 593448 w 2312010"/>
                  <a:gd name="connsiteY11" fmla="*/ 2093593 h 2166797"/>
                  <a:gd name="connsiteX12" fmla="*/ 1139869 w 2312010"/>
                  <a:gd name="connsiteY12" fmla="*/ 2153771 h 2166797"/>
                  <a:gd name="connsiteX13" fmla="*/ 1493404 w 2312010"/>
                  <a:gd name="connsiteY13" fmla="*/ 2166733 h 2166797"/>
                  <a:gd name="connsiteX14" fmla="*/ 507685 w 2312010"/>
                  <a:gd name="connsiteY14" fmla="*/ 1101948 h 2166797"/>
                  <a:gd name="connsiteX15" fmla="*/ 1149562 w 2312010"/>
                  <a:gd name="connsiteY15" fmla="*/ 459953 h 2166797"/>
                  <a:gd name="connsiteX16" fmla="*/ 1801023 w 2312010"/>
                  <a:gd name="connsiteY16" fmla="*/ 1101948 h 2166797"/>
                  <a:gd name="connsiteX17" fmla="*/ 1149562 w 2312010"/>
                  <a:gd name="connsiteY17" fmla="*/ 1743943 h 2166797"/>
                  <a:gd name="connsiteX18" fmla="*/ 507685 w 2312010"/>
                  <a:gd name="connsiteY18" fmla="*/ 1101948 h 216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2010" h="2166797">
                    <a:moveTo>
                      <a:pt x="1493368" y="2166733"/>
                    </a:moveTo>
                    <a:cubicBezTo>
                      <a:pt x="1770293" y="2103539"/>
                      <a:pt x="1985580" y="1961639"/>
                      <a:pt x="2125587" y="1757910"/>
                    </a:cubicBezTo>
                    <a:lnTo>
                      <a:pt x="2125587" y="1757910"/>
                    </a:lnTo>
                    <a:cubicBezTo>
                      <a:pt x="2246854" y="1581469"/>
                      <a:pt x="2312011" y="1359105"/>
                      <a:pt x="2312011" y="1101948"/>
                    </a:cubicBezTo>
                    <a:cubicBezTo>
                      <a:pt x="2312011" y="865724"/>
                      <a:pt x="2256978" y="658871"/>
                      <a:pt x="2154055" y="489934"/>
                    </a:cubicBezTo>
                    <a:cubicBezTo>
                      <a:pt x="1966123" y="181540"/>
                      <a:pt x="1618009" y="0"/>
                      <a:pt x="1149598" y="0"/>
                    </a:cubicBezTo>
                    <a:cubicBezTo>
                      <a:pt x="681186" y="0"/>
                      <a:pt x="320974" y="194861"/>
                      <a:pt x="138535" y="523757"/>
                    </a:cubicBezTo>
                    <a:cubicBezTo>
                      <a:pt x="96317" y="599878"/>
                      <a:pt x="63290" y="683179"/>
                      <a:pt x="40135" y="772979"/>
                    </a:cubicBezTo>
                    <a:cubicBezTo>
                      <a:pt x="13857" y="874772"/>
                      <a:pt x="0" y="984680"/>
                      <a:pt x="0" y="1101948"/>
                    </a:cubicBezTo>
                    <a:cubicBezTo>
                      <a:pt x="0" y="1103240"/>
                      <a:pt x="72" y="1104497"/>
                      <a:pt x="72" y="1105754"/>
                    </a:cubicBezTo>
                    <a:cubicBezTo>
                      <a:pt x="718" y="1353216"/>
                      <a:pt x="61998" y="1568507"/>
                      <a:pt x="175188" y="1741322"/>
                    </a:cubicBezTo>
                    <a:cubicBezTo>
                      <a:pt x="275669" y="1894783"/>
                      <a:pt x="417399" y="2014313"/>
                      <a:pt x="593448" y="2093593"/>
                    </a:cubicBezTo>
                    <a:cubicBezTo>
                      <a:pt x="795919" y="2117866"/>
                      <a:pt x="981015" y="2141204"/>
                      <a:pt x="1139869" y="2153771"/>
                    </a:cubicBezTo>
                    <a:cubicBezTo>
                      <a:pt x="1264834" y="2163681"/>
                      <a:pt x="1382044" y="2167343"/>
                      <a:pt x="1493404" y="2166733"/>
                    </a:cubicBezTo>
                    <a:close/>
                    <a:moveTo>
                      <a:pt x="507685" y="1101948"/>
                    </a:moveTo>
                    <a:cubicBezTo>
                      <a:pt x="507685" y="626053"/>
                      <a:pt x="680145" y="459953"/>
                      <a:pt x="1149562" y="459953"/>
                    </a:cubicBezTo>
                    <a:cubicBezTo>
                      <a:pt x="1618979" y="459953"/>
                      <a:pt x="1801023" y="626053"/>
                      <a:pt x="1801023" y="1101948"/>
                    </a:cubicBezTo>
                    <a:cubicBezTo>
                      <a:pt x="1801023" y="1577843"/>
                      <a:pt x="1619015" y="1743943"/>
                      <a:pt x="1149562" y="1743943"/>
                    </a:cubicBezTo>
                    <a:cubicBezTo>
                      <a:pt x="680109" y="1743943"/>
                      <a:pt x="507685" y="1577843"/>
                      <a:pt x="507685" y="1101948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32094EBE-1473-2824-650F-DD1CCC3C0D59}"/>
                </a:ext>
              </a:extLst>
            </p:cNvPr>
            <p:cNvSpPr/>
            <p:nvPr/>
          </p:nvSpPr>
          <p:spPr>
            <a:xfrm>
              <a:off x="811657" y="2538475"/>
              <a:ext cx="1671049" cy="247830"/>
            </a:xfrm>
            <a:custGeom>
              <a:avLst/>
              <a:gdLst>
                <a:gd name="connsiteX0" fmla="*/ 6221318 w 6683195"/>
                <a:gd name="connsiteY0" fmla="*/ 134679 h 991174"/>
                <a:gd name="connsiteX1" fmla="*/ 6209830 w 6683195"/>
                <a:gd name="connsiteY1" fmla="*/ 134248 h 991174"/>
                <a:gd name="connsiteX2" fmla="*/ 5641475 w 6683195"/>
                <a:gd name="connsiteY2" fmla="*/ 77158 h 991174"/>
                <a:gd name="connsiteX3" fmla="*/ 5421737 w 6683195"/>
                <a:gd name="connsiteY3" fmla="*/ 35435 h 991174"/>
                <a:gd name="connsiteX4" fmla="*/ 4980321 w 6683195"/>
                <a:gd name="connsiteY4" fmla="*/ 1935 h 991174"/>
                <a:gd name="connsiteX5" fmla="*/ 4450270 w 6683195"/>
                <a:gd name="connsiteY5" fmla="*/ 76188 h 991174"/>
                <a:gd name="connsiteX6" fmla="*/ 3971268 w 6683195"/>
                <a:gd name="connsiteY6" fmla="*/ 169220 h 991174"/>
                <a:gd name="connsiteX7" fmla="*/ 3286062 w 6683195"/>
                <a:gd name="connsiteY7" fmla="*/ 230583 h 991174"/>
                <a:gd name="connsiteX8" fmla="*/ 2932527 w 6683195"/>
                <a:gd name="connsiteY8" fmla="*/ 217621 h 991174"/>
                <a:gd name="connsiteX9" fmla="*/ 2386107 w 6683195"/>
                <a:gd name="connsiteY9" fmla="*/ 157443 h 991174"/>
                <a:gd name="connsiteX10" fmla="*/ 1719209 w 6683195"/>
                <a:gd name="connsiteY10" fmla="*/ 90407 h 991174"/>
                <a:gd name="connsiteX11" fmla="*/ 1240171 w 6683195"/>
                <a:gd name="connsiteY11" fmla="*/ 73388 h 991174"/>
                <a:gd name="connsiteX12" fmla="*/ 579376 w 6683195"/>
                <a:gd name="connsiteY12" fmla="*/ 240780 h 991174"/>
                <a:gd name="connsiteX13" fmla="*/ 533030 w 6683195"/>
                <a:gd name="connsiteY13" fmla="*/ 266560 h 991174"/>
                <a:gd name="connsiteX14" fmla="*/ 164813 w 6683195"/>
                <a:gd name="connsiteY14" fmla="*/ 597720 h 991174"/>
                <a:gd name="connsiteX15" fmla="*/ 0 w 6683195"/>
                <a:gd name="connsiteY15" fmla="*/ 991175 h 991174"/>
                <a:gd name="connsiteX16" fmla="*/ 607844 w 6683195"/>
                <a:gd name="connsiteY16" fmla="*/ 870998 h 991174"/>
                <a:gd name="connsiteX17" fmla="*/ 891303 w 6683195"/>
                <a:gd name="connsiteY17" fmla="*/ 890747 h 991174"/>
                <a:gd name="connsiteX18" fmla="*/ 1498788 w 6683195"/>
                <a:gd name="connsiteY18" fmla="*/ 611651 h 991174"/>
                <a:gd name="connsiteX19" fmla="*/ 2461710 w 6683195"/>
                <a:gd name="connsiteY19" fmla="*/ 668490 h 991174"/>
                <a:gd name="connsiteX20" fmla="*/ 3113100 w 6683195"/>
                <a:gd name="connsiteY20" fmla="*/ 412697 h 991174"/>
                <a:gd name="connsiteX21" fmla="*/ 3411673 w 6683195"/>
                <a:gd name="connsiteY21" fmla="*/ 359126 h 991174"/>
                <a:gd name="connsiteX22" fmla="*/ 3937954 w 6683195"/>
                <a:gd name="connsiteY22" fmla="*/ 402213 h 991174"/>
                <a:gd name="connsiteX23" fmla="*/ 4312238 w 6683195"/>
                <a:gd name="connsiteY23" fmla="*/ 459806 h 991174"/>
                <a:gd name="connsiteX24" fmla="*/ 5353600 w 6683195"/>
                <a:gd name="connsiteY24" fmla="*/ 388712 h 991174"/>
                <a:gd name="connsiteX25" fmla="*/ 5633721 w 6683195"/>
                <a:gd name="connsiteY25" fmla="*/ 355858 h 991174"/>
                <a:gd name="connsiteX26" fmla="*/ 6683196 w 6683195"/>
                <a:gd name="connsiteY26" fmla="*/ 254999 h 991174"/>
                <a:gd name="connsiteX27" fmla="*/ 6683196 w 6683195"/>
                <a:gd name="connsiteY27" fmla="*/ 127103 h 991174"/>
                <a:gd name="connsiteX28" fmla="*/ 6221353 w 6683195"/>
                <a:gd name="connsiteY28" fmla="*/ 134643 h 9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3195" h="991174">
                  <a:moveTo>
                    <a:pt x="6221318" y="134679"/>
                  </a:moveTo>
                  <a:cubicBezTo>
                    <a:pt x="6217441" y="134535"/>
                    <a:pt x="6213671" y="134392"/>
                    <a:pt x="6209830" y="134248"/>
                  </a:cubicBezTo>
                  <a:cubicBezTo>
                    <a:pt x="5978388" y="125595"/>
                    <a:pt x="5782702" y="100425"/>
                    <a:pt x="5641475" y="77158"/>
                  </a:cubicBezTo>
                  <a:cubicBezTo>
                    <a:pt x="5533849" y="59420"/>
                    <a:pt x="5457743" y="42760"/>
                    <a:pt x="5421737" y="35435"/>
                  </a:cubicBezTo>
                  <a:cubicBezTo>
                    <a:pt x="5266796" y="3838"/>
                    <a:pt x="5122051" y="-4276"/>
                    <a:pt x="4980321" y="1935"/>
                  </a:cubicBezTo>
                  <a:cubicBezTo>
                    <a:pt x="4803446" y="9691"/>
                    <a:pt x="4631238" y="39923"/>
                    <a:pt x="4450270" y="76188"/>
                  </a:cubicBezTo>
                  <a:cubicBezTo>
                    <a:pt x="4299458" y="106421"/>
                    <a:pt x="4142364" y="140603"/>
                    <a:pt x="3971268" y="169220"/>
                  </a:cubicBezTo>
                  <a:cubicBezTo>
                    <a:pt x="3767433" y="203295"/>
                    <a:pt x="3543351" y="229111"/>
                    <a:pt x="3286062" y="230583"/>
                  </a:cubicBezTo>
                  <a:cubicBezTo>
                    <a:pt x="3174703" y="231229"/>
                    <a:pt x="3057492" y="227531"/>
                    <a:pt x="2932527" y="217621"/>
                  </a:cubicBezTo>
                  <a:cubicBezTo>
                    <a:pt x="2773674" y="205018"/>
                    <a:pt x="2588578" y="181715"/>
                    <a:pt x="2386107" y="157443"/>
                  </a:cubicBezTo>
                  <a:cubicBezTo>
                    <a:pt x="2178897" y="132596"/>
                    <a:pt x="1953487" y="106780"/>
                    <a:pt x="1719209" y="90407"/>
                  </a:cubicBezTo>
                  <a:cubicBezTo>
                    <a:pt x="1562545" y="79456"/>
                    <a:pt x="1401932" y="72741"/>
                    <a:pt x="1240171" y="73388"/>
                  </a:cubicBezTo>
                  <a:cubicBezTo>
                    <a:pt x="1187184" y="73603"/>
                    <a:pt x="884447" y="78415"/>
                    <a:pt x="579376" y="240780"/>
                  </a:cubicBezTo>
                  <a:cubicBezTo>
                    <a:pt x="555718" y="253347"/>
                    <a:pt x="537482" y="263975"/>
                    <a:pt x="533030" y="266560"/>
                  </a:cubicBezTo>
                  <a:cubicBezTo>
                    <a:pt x="461555" y="308427"/>
                    <a:pt x="296491" y="407347"/>
                    <a:pt x="164813" y="597720"/>
                  </a:cubicBezTo>
                  <a:cubicBezTo>
                    <a:pt x="63075" y="744825"/>
                    <a:pt x="19745" y="890854"/>
                    <a:pt x="0" y="991175"/>
                  </a:cubicBezTo>
                  <a:cubicBezTo>
                    <a:pt x="145356" y="934408"/>
                    <a:pt x="354001" y="874553"/>
                    <a:pt x="607844" y="870998"/>
                  </a:cubicBezTo>
                  <a:cubicBezTo>
                    <a:pt x="712741" y="869526"/>
                    <a:pt x="807946" y="877928"/>
                    <a:pt x="891303" y="890747"/>
                  </a:cubicBezTo>
                  <a:cubicBezTo>
                    <a:pt x="1061501" y="805865"/>
                    <a:pt x="1218308" y="662637"/>
                    <a:pt x="1498788" y="611651"/>
                  </a:cubicBezTo>
                  <a:cubicBezTo>
                    <a:pt x="1904053" y="537972"/>
                    <a:pt x="2005181" y="739368"/>
                    <a:pt x="2461710" y="668490"/>
                  </a:cubicBezTo>
                  <a:cubicBezTo>
                    <a:pt x="2784515" y="618365"/>
                    <a:pt x="2779705" y="510576"/>
                    <a:pt x="3113100" y="412697"/>
                  </a:cubicBezTo>
                  <a:cubicBezTo>
                    <a:pt x="3155066" y="400381"/>
                    <a:pt x="3264738" y="370256"/>
                    <a:pt x="3411673" y="359126"/>
                  </a:cubicBezTo>
                  <a:cubicBezTo>
                    <a:pt x="3533766" y="349862"/>
                    <a:pt x="3630729" y="357510"/>
                    <a:pt x="3937954" y="402213"/>
                  </a:cubicBezTo>
                  <a:cubicBezTo>
                    <a:pt x="4128220" y="429896"/>
                    <a:pt x="4223352" y="443720"/>
                    <a:pt x="4312238" y="459806"/>
                  </a:cubicBezTo>
                  <a:cubicBezTo>
                    <a:pt x="4474215" y="489141"/>
                    <a:pt x="4775732" y="484437"/>
                    <a:pt x="5353600" y="388712"/>
                  </a:cubicBezTo>
                  <a:cubicBezTo>
                    <a:pt x="5432291" y="379018"/>
                    <a:pt x="5524408" y="368102"/>
                    <a:pt x="5633721" y="355858"/>
                  </a:cubicBezTo>
                  <a:cubicBezTo>
                    <a:pt x="6079121" y="305913"/>
                    <a:pt x="6443748" y="274101"/>
                    <a:pt x="6683196" y="254999"/>
                  </a:cubicBezTo>
                  <a:lnTo>
                    <a:pt x="6683196" y="127103"/>
                  </a:lnTo>
                  <a:cubicBezTo>
                    <a:pt x="6577221" y="134284"/>
                    <a:pt x="6416537" y="141465"/>
                    <a:pt x="6221353" y="134643"/>
                  </a:cubicBezTo>
                  <a:close/>
                </a:path>
              </a:pathLst>
            </a:custGeom>
            <a:solidFill>
              <a:srgbClr val="825E32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F4BC6112-F1D1-977E-EE45-7D538F16AA5C}"/>
                </a:ext>
              </a:extLst>
            </p:cNvPr>
            <p:cNvSpPr/>
            <p:nvPr/>
          </p:nvSpPr>
          <p:spPr>
            <a:xfrm>
              <a:off x="1039848" y="2619947"/>
              <a:ext cx="1437633" cy="224337"/>
            </a:xfrm>
            <a:custGeom>
              <a:avLst/>
              <a:gdLst>
                <a:gd name="connsiteX0" fmla="*/ 4700200 w 5749674"/>
                <a:gd name="connsiteY0" fmla="*/ 100823 h 897212"/>
                <a:gd name="connsiteX1" fmla="*/ 4110306 w 5749674"/>
                <a:gd name="connsiteY1" fmla="*/ 175077 h 897212"/>
                <a:gd name="connsiteX2" fmla="*/ 3751422 w 5749674"/>
                <a:gd name="connsiteY2" fmla="*/ 214501 h 897212"/>
                <a:gd name="connsiteX3" fmla="*/ 2644078 w 5749674"/>
                <a:gd name="connsiteY3" fmla="*/ 107358 h 897212"/>
                <a:gd name="connsiteX4" fmla="*/ 2179579 w 5749674"/>
                <a:gd name="connsiteY4" fmla="*/ 157662 h 897212"/>
                <a:gd name="connsiteX5" fmla="*/ 1528190 w 5749674"/>
                <a:gd name="connsiteY5" fmla="*/ 413455 h 897212"/>
                <a:gd name="connsiteX6" fmla="*/ 565268 w 5749674"/>
                <a:gd name="connsiteY6" fmla="*/ 356616 h 897212"/>
                <a:gd name="connsiteX7" fmla="*/ 0 w 5749674"/>
                <a:gd name="connsiteY7" fmla="*/ 618620 h 897212"/>
                <a:gd name="connsiteX8" fmla="*/ 225410 w 5749674"/>
                <a:gd name="connsiteY8" fmla="*/ 655029 h 897212"/>
                <a:gd name="connsiteX9" fmla="*/ 2108786 w 5749674"/>
                <a:gd name="connsiteY9" fmla="*/ 896603 h 897212"/>
                <a:gd name="connsiteX10" fmla="*/ 4133784 w 5749674"/>
                <a:gd name="connsiteY10" fmla="*/ 356616 h 897212"/>
                <a:gd name="connsiteX11" fmla="*/ 5749675 w 5749674"/>
                <a:gd name="connsiteY11" fmla="*/ 156298 h 897212"/>
                <a:gd name="connsiteX12" fmla="*/ 5749675 w 5749674"/>
                <a:gd name="connsiteY12" fmla="*/ 0 h 897212"/>
                <a:gd name="connsiteX13" fmla="*/ 4700200 w 5749674"/>
                <a:gd name="connsiteY13" fmla="*/ 100859 h 89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49674" h="897212">
                  <a:moveTo>
                    <a:pt x="4700200" y="100823"/>
                  </a:moveTo>
                  <a:cubicBezTo>
                    <a:pt x="4396601" y="134862"/>
                    <a:pt x="4224070" y="158452"/>
                    <a:pt x="4110306" y="175077"/>
                  </a:cubicBezTo>
                  <a:cubicBezTo>
                    <a:pt x="3939318" y="200031"/>
                    <a:pt x="3901301" y="209259"/>
                    <a:pt x="3751422" y="214501"/>
                  </a:cubicBezTo>
                  <a:cubicBezTo>
                    <a:pt x="3184432" y="234393"/>
                    <a:pt x="2919927" y="131092"/>
                    <a:pt x="2644078" y="107358"/>
                  </a:cubicBezTo>
                  <a:cubicBezTo>
                    <a:pt x="2505400" y="95437"/>
                    <a:pt x="2363849" y="103588"/>
                    <a:pt x="2179579" y="157662"/>
                  </a:cubicBezTo>
                  <a:cubicBezTo>
                    <a:pt x="1846184" y="255541"/>
                    <a:pt x="1850994" y="363330"/>
                    <a:pt x="1528190" y="413455"/>
                  </a:cubicBezTo>
                  <a:cubicBezTo>
                    <a:pt x="1071661" y="484333"/>
                    <a:pt x="970497" y="282937"/>
                    <a:pt x="565268" y="356616"/>
                  </a:cubicBezTo>
                  <a:cubicBezTo>
                    <a:pt x="284788" y="407602"/>
                    <a:pt x="170162" y="533703"/>
                    <a:pt x="0" y="618620"/>
                  </a:cubicBezTo>
                  <a:cubicBezTo>
                    <a:pt x="74957" y="629428"/>
                    <a:pt x="149592" y="642354"/>
                    <a:pt x="225410" y="655029"/>
                  </a:cubicBezTo>
                  <a:cubicBezTo>
                    <a:pt x="819218" y="754308"/>
                    <a:pt x="1610291" y="886621"/>
                    <a:pt x="2108786" y="896603"/>
                  </a:cubicBezTo>
                  <a:cubicBezTo>
                    <a:pt x="2863386" y="911719"/>
                    <a:pt x="2787244" y="643324"/>
                    <a:pt x="4133784" y="356616"/>
                  </a:cubicBezTo>
                  <a:cubicBezTo>
                    <a:pt x="4303658" y="320459"/>
                    <a:pt x="5108804" y="153569"/>
                    <a:pt x="5749675" y="156298"/>
                  </a:cubicBezTo>
                  <a:lnTo>
                    <a:pt x="5749675" y="0"/>
                  </a:lnTo>
                  <a:cubicBezTo>
                    <a:pt x="5510228" y="19102"/>
                    <a:pt x="5145600" y="50914"/>
                    <a:pt x="4700200" y="100859"/>
                  </a:cubicBezTo>
                  <a:close/>
                </a:path>
              </a:pathLst>
            </a:custGeom>
            <a:solidFill>
              <a:srgbClr val="492F20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CE5D5047-60F1-816C-E96E-BA14CC4E9C17}"/>
                </a:ext>
              </a:extLst>
            </p:cNvPr>
            <p:cNvSpPr/>
            <p:nvPr/>
          </p:nvSpPr>
          <p:spPr>
            <a:xfrm>
              <a:off x="806307" y="2668931"/>
              <a:ext cx="1671174" cy="420205"/>
            </a:xfrm>
            <a:custGeom>
              <a:avLst/>
              <a:gdLst>
                <a:gd name="connsiteX0" fmla="*/ 5067771 w 6683698"/>
                <a:gd name="connsiteY0" fmla="*/ 200316 h 1680566"/>
                <a:gd name="connsiteX1" fmla="*/ 3042773 w 6683698"/>
                <a:gd name="connsiteY1" fmla="*/ 740302 h 1680566"/>
                <a:gd name="connsiteX2" fmla="*/ 1159398 w 6683698"/>
                <a:gd name="connsiteY2" fmla="*/ 498728 h 1680566"/>
                <a:gd name="connsiteX3" fmla="*/ 933987 w 6683698"/>
                <a:gd name="connsiteY3" fmla="*/ 462320 h 1680566"/>
                <a:gd name="connsiteX4" fmla="*/ 279690 w 6683698"/>
                <a:gd name="connsiteY4" fmla="*/ 468639 h 1680566"/>
                <a:gd name="connsiteX5" fmla="*/ 210620 w 6683698"/>
                <a:gd name="connsiteY5" fmla="*/ 484510 h 1680566"/>
                <a:gd name="connsiteX6" fmla="*/ 0 w 6683698"/>
                <a:gd name="connsiteY6" fmla="*/ 552838 h 1680566"/>
                <a:gd name="connsiteX7" fmla="*/ 0 w 6683698"/>
                <a:gd name="connsiteY7" fmla="*/ 1680566 h 1680566"/>
                <a:gd name="connsiteX8" fmla="*/ 5785179 w 6683698"/>
                <a:gd name="connsiteY8" fmla="*/ 1680566 h 1680566"/>
                <a:gd name="connsiteX9" fmla="*/ 6683698 w 6683698"/>
                <a:gd name="connsiteY9" fmla="*/ 781881 h 1680566"/>
                <a:gd name="connsiteX10" fmla="*/ 6683698 w 6683698"/>
                <a:gd name="connsiteY10" fmla="*/ 33 h 1680566"/>
                <a:gd name="connsiteX11" fmla="*/ 5067807 w 6683698"/>
                <a:gd name="connsiteY11" fmla="*/ 200351 h 16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3698" h="1680566">
                  <a:moveTo>
                    <a:pt x="5067771" y="200316"/>
                  </a:moveTo>
                  <a:cubicBezTo>
                    <a:pt x="3721267" y="487023"/>
                    <a:pt x="3797373" y="755418"/>
                    <a:pt x="3042773" y="740302"/>
                  </a:cubicBezTo>
                  <a:cubicBezTo>
                    <a:pt x="2544278" y="730320"/>
                    <a:pt x="1753205" y="598044"/>
                    <a:pt x="1159398" y="498728"/>
                  </a:cubicBezTo>
                  <a:cubicBezTo>
                    <a:pt x="1083579" y="486053"/>
                    <a:pt x="1008909" y="473127"/>
                    <a:pt x="933987" y="462320"/>
                  </a:cubicBezTo>
                  <a:cubicBezTo>
                    <a:pt x="728285" y="432626"/>
                    <a:pt x="520358" y="418695"/>
                    <a:pt x="279690" y="468639"/>
                  </a:cubicBezTo>
                  <a:cubicBezTo>
                    <a:pt x="256966" y="473343"/>
                    <a:pt x="233955" y="478621"/>
                    <a:pt x="210620" y="484510"/>
                  </a:cubicBezTo>
                  <a:cubicBezTo>
                    <a:pt x="129919" y="504904"/>
                    <a:pt x="60562" y="528781"/>
                    <a:pt x="0" y="552838"/>
                  </a:cubicBezTo>
                  <a:lnTo>
                    <a:pt x="0" y="1680566"/>
                  </a:lnTo>
                  <a:lnTo>
                    <a:pt x="5785179" y="1680566"/>
                  </a:lnTo>
                  <a:cubicBezTo>
                    <a:pt x="6281413" y="1680566"/>
                    <a:pt x="6683698" y="1278206"/>
                    <a:pt x="6683698" y="781881"/>
                  </a:cubicBezTo>
                  <a:lnTo>
                    <a:pt x="6683698" y="33"/>
                  </a:lnTo>
                  <a:cubicBezTo>
                    <a:pt x="6042791" y="-2696"/>
                    <a:pt x="5237682" y="164195"/>
                    <a:pt x="5067807" y="200351"/>
                  </a:cubicBezTo>
                  <a:close/>
                </a:path>
              </a:pathLst>
            </a:custGeom>
            <a:solidFill>
              <a:srgbClr val="301D15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6" name="Gráfico 11">
              <a:extLst>
                <a:ext uri="{FF2B5EF4-FFF2-40B4-BE49-F238E27FC236}">
                  <a16:creationId xmlns:a16="http://schemas.microsoft.com/office/drawing/2014/main" id="{6977C628-9F3A-86D2-36A0-BFE391DB156C}"/>
                </a:ext>
              </a:extLst>
            </p:cNvPr>
            <p:cNvGrpSpPr/>
            <p:nvPr/>
          </p:nvGrpSpPr>
          <p:grpSpPr>
            <a:xfrm>
              <a:off x="2026036" y="2878839"/>
              <a:ext cx="323903" cy="82434"/>
              <a:chOff x="7647523" y="5060055"/>
              <a:chExt cx="1295419" cy="329686"/>
            </a:xfrm>
          </p:grpSpPr>
          <p:sp>
            <p:nvSpPr>
              <p:cNvPr id="86" name="Forma Livre 85">
                <a:extLst>
                  <a:ext uri="{FF2B5EF4-FFF2-40B4-BE49-F238E27FC236}">
                    <a16:creationId xmlns:a16="http://schemas.microsoft.com/office/drawing/2014/main" id="{8622A44D-5A3D-B59F-D8BA-9DAB46D534CB}"/>
                  </a:ext>
                </a:extLst>
              </p:cNvPr>
              <p:cNvSpPr/>
              <p:nvPr/>
            </p:nvSpPr>
            <p:spPr>
              <a:xfrm>
                <a:off x="7647523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 86">
                <a:extLst>
                  <a:ext uri="{FF2B5EF4-FFF2-40B4-BE49-F238E27FC236}">
                    <a16:creationId xmlns:a16="http://schemas.microsoft.com/office/drawing/2014/main" id="{E209A24E-653E-EE7B-C1E5-318A7C841654}"/>
                  </a:ext>
                </a:extLst>
              </p:cNvPr>
              <p:cNvSpPr/>
              <p:nvPr/>
            </p:nvSpPr>
            <p:spPr>
              <a:xfrm>
                <a:off x="8148854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23A4D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 87">
                <a:extLst>
                  <a:ext uri="{FF2B5EF4-FFF2-40B4-BE49-F238E27FC236}">
                    <a16:creationId xmlns:a16="http://schemas.microsoft.com/office/drawing/2014/main" id="{259D100B-89A2-68FC-DEB6-8F355B57CBA2}"/>
                  </a:ext>
                </a:extLst>
              </p:cNvPr>
              <p:cNvSpPr/>
              <p:nvPr/>
            </p:nvSpPr>
            <p:spPr>
              <a:xfrm>
                <a:off x="8613317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DCB431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444493D-8898-1BBB-0E82-1BDEFA5AE912}"/>
                </a:ext>
              </a:extLst>
            </p:cNvPr>
            <p:cNvGrpSpPr/>
            <p:nvPr userDrawn="1"/>
          </p:nvGrpSpPr>
          <p:grpSpPr>
            <a:xfrm>
              <a:off x="2630126" y="2738736"/>
              <a:ext cx="2058717" cy="292513"/>
              <a:chOff x="3492373" y="3920905"/>
              <a:chExt cx="1654440" cy="235071"/>
            </a:xfrm>
          </p:grpSpPr>
          <p:grpSp>
            <p:nvGrpSpPr>
              <p:cNvPr id="64" name="Gráfico 11">
                <a:extLst>
                  <a:ext uri="{FF2B5EF4-FFF2-40B4-BE49-F238E27FC236}">
                    <a16:creationId xmlns:a16="http://schemas.microsoft.com/office/drawing/2014/main" id="{BA143865-D009-7568-68CB-EBD7D6ADDB2D}"/>
                  </a:ext>
                </a:extLst>
              </p:cNvPr>
              <p:cNvGrpSpPr/>
              <p:nvPr/>
            </p:nvGrpSpPr>
            <p:grpSpPr>
              <a:xfrm>
                <a:off x="3492373" y="3942867"/>
                <a:ext cx="820759" cy="213109"/>
                <a:chOff x="2811301" y="6171589"/>
                <a:chExt cx="2638082" cy="684974"/>
              </a:xfrm>
              <a:solidFill>
                <a:srgbClr val="1CB7CA"/>
              </a:solidFill>
            </p:grpSpPr>
            <p:sp>
              <p:nvSpPr>
                <p:cNvPr id="82" name="Forma Livre 81">
                  <a:extLst>
                    <a:ext uri="{FF2B5EF4-FFF2-40B4-BE49-F238E27FC236}">
                      <a16:creationId xmlns:a16="http://schemas.microsoft.com/office/drawing/2014/main" id="{8A419E93-409B-FFF3-6AE1-871EC0D8EBB1}"/>
                    </a:ext>
                  </a:extLst>
                </p:cNvPr>
                <p:cNvSpPr/>
                <p:nvPr/>
              </p:nvSpPr>
              <p:spPr>
                <a:xfrm>
                  <a:off x="2811301" y="6171661"/>
                  <a:ext cx="592514" cy="675028"/>
                </a:xfrm>
                <a:custGeom>
                  <a:avLst/>
                  <a:gdLst>
                    <a:gd name="connsiteX0" fmla="*/ 590541 w 592514"/>
                    <a:gd name="connsiteY0" fmla="*/ 674992 h 675028"/>
                    <a:gd name="connsiteX1" fmla="*/ 0 w 592514"/>
                    <a:gd name="connsiteY1" fmla="*/ 674992 h 675028"/>
                    <a:gd name="connsiteX2" fmla="*/ 0 w 592514"/>
                    <a:gd name="connsiteY2" fmla="*/ 579699 h 675028"/>
                    <a:gd name="connsiteX3" fmla="*/ 18380 w 592514"/>
                    <a:gd name="connsiteY3" fmla="*/ 479414 h 675028"/>
                    <a:gd name="connsiteX4" fmla="*/ 78906 w 592514"/>
                    <a:gd name="connsiteY4" fmla="*/ 408428 h 675028"/>
                    <a:gd name="connsiteX5" fmla="*/ 190553 w 592514"/>
                    <a:gd name="connsiteY5" fmla="*/ 355324 h 675028"/>
                    <a:gd name="connsiteX6" fmla="*/ 361289 w 592514"/>
                    <a:gd name="connsiteY6" fmla="*/ 299741 h 675028"/>
                    <a:gd name="connsiteX7" fmla="*/ 409429 w 592514"/>
                    <a:gd name="connsiteY7" fmla="*/ 277911 h 675028"/>
                    <a:gd name="connsiteX8" fmla="*/ 434738 w 592514"/>
                    <a:gd name="connsiteY8" fmla="*/ 252095 h 675028"/>
                    <a:gd name="connsiteX9" fmla="*/ 442672 w 592514"/>
                    <a:gd name="connsiteY9" fmla="*/ 215363 h 675028"/>
                    <a:gd name="connsiteX10" fmla="*/ 431256 w 592514"/>
                    <a:gd name="connsiteY10" fmla="*/ 172671 h 675028"/>
                    <a:gd name="connsiteX11" fmla="*/ 390080 w 592514"/>
                    <a:gd name="connsiteY11" fmla="*/ 145382 h 675028"/>
                    <a:gd name="connsiteX12" fmla="*/ 305717 w 592514"/>
                    <a:gd name="connsiteY12" fmla="*/ 135939 h 675028"/>
                    <a:gd name="connsiteX13" fmla="*/ 209938 w 592514"/>
                    <a:gd name="connsiteY13" fmla="*/ 148363 h 675028"/>
                    <a:gd name="connsiteX14" fmla="*/ 161295 w 592514"/>
                    <a:gd name="connsiteY14" fmla="*/ 185094 h 675028"/>
                    <a:gd name="connsiteX15" fmla="*/ 146899 w 592514"/>
                    <a:gd name="connsiteY15" fmla="*/ 246170 h 675028"/>
                    <a:gd name="connsiteX16" fmla="*/ 146899 w 592514"/>
                    <a:gd name="connsiteY16" fmla="*/ 259096 h 675028"/>
                    <a:gd name="connsiteX17" fmla="*/ 969 w 592514"/>
                    <a:gd name="connsiteY17" fmla="*/ 259096 h 675028"/>
                    <a:gd name="connsiteX18" fmla="*/ 969 w 592514"/>
                    <a:gd name="connsiteY18" fmla="*/ 246170 h 675028"/>
                    <a:gd name="connsiteX19" fmla="*/ 32237 w 592514"/>
                    <a:gd name="connsiteY19" fmla="*/ 125060 h 675028"/>
                    <a:gd name="connsiteX20" fmla="*/ 131498 w 592514"/>
                    <a:gd name="connsiteY20" fmla="*/ 34721 h 675028"/>
                    <a:gd name="connsiteX21" fmla="*/ 310635 w 592514"/>
                    <a:gd name="connsiteY21" fmla="*/ 0 h 675028"/>
                    <a:gd name="connsiteX22" fmla="*/ 472899 w 592514"/>
                    <a:gd name="connsiteY22" fmla="*/ 28294 h 675028"/>
                    <a:gd name="connsiteX23" fmla="*/ 563724 w 592514"/>
                    <a:gd name="connsiteY23" fmla="*/ 105204 h 675028"/>
                    <a:gd name="connsiteX24" fmla="*/ 592515 w 592514"/>
                    <a:gd name="connsiteY24" fmla="*/ 217374 h 675028"/>
                    <a:gd name="connsiteX25" fmla="*/ 568211 w 592514"/>
                    <a:gd name="connsiteY25" fmla="*/ 317156 h 675028"/>
                    <a:gd name="connsiteX26" fmla="*/ 500218 w 592514"/>
                    <a:gd name="connsiteY26" fmla="*/ 383653 h 675028"/>
                    <a:gd name="connsiteX27" fmla="*/ 397008 w 592514"/>
                    <a:gd name="connsiteY27" fmla="*/ 426848 h 675028"/>
                    <a:gd name="connsiteX28" fmla="*/ 252120 w 592514"/>
                    <a:gd name="connsiteY28" fmla="*/ 466560 h 675028"/>
                    <a:gd name="connsiteX29" fmla="*/ 198020 w 592514"/>
                    <a:gd name="connsiteY29" fmla="*/ 486918 h 675028"/>
                    <a:gd name="connsiteX30" fmla="*/ 166751 w 592514"/>
                    <a:gd name="connsiteY30" fmla="*/ 514709 h 675028"/>
                    <a:gd name="connsiteX31" fmla="*/ 156807 w 592514"/>
                    <a:gd name="connsiteY31" fmla="*/ 557904 h 675028"/>
                    <a:gd name="connsiteX32" fmla="*/ 330487 w 592514"/>
                    <a:gd name="connsiteY32" fmla="*/ 541028 h 675028"/>
                    <a:gd name="connsiteX33" fmla="*/ 590541 w 592514"/>
                    <a:gd name="connsiteY33" fmla="*/ 541028 h 675028"/>
                    <a:gd name="connsiteX34" fmla="*/ 590541 w 592514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14" h="675028">
                      <a:moveTo>
                        <a:pt x="590541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3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29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6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6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969" y="259096"/>
                      </a:lnTo>
                      <a:lnTo>
                        <a:pt x="969" y="246170"/>
                      </a:lnTo>
                      <a:cubicBezTo>
                        <a:pt x="969" y="202509"/>
                        <a:pt x="11380" y="162151"/>
                        <a:pt x="32237" y="125060"/>
                      </a:cubicBezTo>
                      <a:cubicBezTo>
                        <a:pt x="53059" y="88005"/>
                        <a:pt x="86158" y="57880"/>
                        <a:pt x="131498" y="34721"/>
                      </a:cubicBezTo>
                      <a:cubicBezTo>
                        <a:pt x="176803" y="11562"/>
                        <a:pt x="236539" y="0"/>
                        <a:pt x="310635" y="0"/>
                      </a:cubicBezTo>
                      <a:cubicBezTo>
                        <a:pt x="377443" y="0"/>
                        <a:pt x="431543" y="9407"/>
                        <a:pt x="472899" y="28294"/>
                      </a:cubicBezTo>
                      <a:cubicBezTo>
                        <a:pt x="514255" y="47144"/>
                        <a:pt x="544518" y="72817"/>
                        <a:pt x="563724" y="105204"/>
                      </a:cubicBezTo>
                      <a:cubicBezTo>
                        <a:pt x="582894" y="137663"/>
                        <a:pt x="592515" y="175041"/>
                        <a:pt x="592515" y="217374"/>
                      </a:cubicBezTo>
                      <a:cubicBezTo>
                        <a:pt x="592515" y="257085"/>
                        <a:pt x="584402" y="290334"/>
                        <a:pt x="568211" y="317156"/>
                      </a:cubicBezTo>
                      <a:cubicBezTo>
                        <a:pt x="551985" y="343977"/>
                        <a:pt x="529333" y="366131"/>
                        <a:pt x="500218" y="383653"/>
                      </a:cubicBezTo>
                      <a:cubicBezTo>
                        <a:pt x="471104" y="401211"/>
                        <a:pt x="436677" y="415609"/>
                        <a:pt x="397008" y="426848"/>
                      </a:cubicBezTo>
                      <a:lnTo>
                        <a:pt x="252120" y="466560"/>
                      </a:lnTo>
                      <a:cubicBezTo>
                        <a:pt x="230293" y="472520"/>
                        <a:pt x="212236" y="479306"/>
                        <a:pt x="198020" y="486918"/>
                      </a:cubicBezTo>
                      <a:cubicBezTo>
                        <a:pt x="183768" y="494530"/>
                        <a:pt x="173357" y="503794"/>
                        <a:pt x="166751" y="514709"/>
                      </a:cubicBezTo>
                      <a:cubicBezTo>
                        <a:pt x="160146" y="525624"/>
                        <a:pt x="156807" y="540023"/>
                        <a:pt x="156807" y="557904"/>
                      </a:cubicBezTo>
                      <a:lnTo>
                        <a:pt x="330487" y="541028"/>
                      </a:lnTo>
                      <a:lnTo>
                        <a:pt x="590541" y="541028"/>
                      </a:lnTo>
                      <a:lnTo>
                        <a:pt x="590541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3" name="Forma Livre 82">
                  <a:extLst>
                    <a:ext uri="{FF2B5EF4-FFF2-40B4-BE49-F238E27FC236}">
                      <a16:creationId xmlns:a16="http://schemas.microsoft.com/office/drawing/2014/main" id="{9A7AE802-9881-32A1-0785-B95EDE58E5C0}"/>
                    </a:ext>
                  </a:extLst>
                </p:cNvPr>
                <p:cNvSpPr/>
                <p:nvPr/>
              </p:nvSpPr>
              <p:spPr>
                <a:xfrm>
                  <a:off x="3452460" y="6171589"/>
                  <a:ext cx="664995" cy="684974"/>
                </a:xfrm>
                <a:custGeom>
                  <a:avLst/>
                  <a:gdLst>
                    <a:gd name="connsiteX0" fmla="*/ 332498 w 664995"/>
                    <a:gd name="connsiteY0" fmla="*/ 684974 h 684974"/>
                    <a:gd name="connsiteX1" fmla="*/ 151351 w 664995"/>
                    <a:gd name="connsiteY1" fmla="*/ 642282 h 684974"/>
                    <a:gd name="connsiteX2" fmla="*/ 38699 w 664995"/>
                    <a:gd name="connsiteY2" fmla="*/ 522680 h 684974"/>
                    <a:gd name="connsiteX3" fmla="*/ 0 w 664995"/>
                    <a:gd name="connsiteY3" fmla="*/ 342505 h 684974"/>
                    <a:gd name="connsiteX4" fmla="*/ 38699 w 664995"/>
                    <a:gd name="connsiteY4" fmla="*/ 161828 h 684974"/>
                    <a:gd name="connsiteX5" fmla="*/ 151351 w 664995"/>
                    <a:gd name="connsiteY5" fmla="*/ 42692 h 684974"/>
                    <a:gd name="connsiteX6" fmla="*/ 332498 w 664995"/>
                    <a:gd name="connsiteY6" fmla="*/ 0 h 684974"/>
                    <a:gd name="connsiteX7" fmla="*/ 513645 w 664995"/>
                    <a:gd name="connsiteY7" fmla="*/ 42692 h 684974"/>
                    <a:gd name="connsiteX8" fmla="*/ 626296 w 664995"/>
                    <a:gd name="connsiteY8" fmla="*/ 161828 h 684974"/>
                    <a:gd name="connsiteX9" fmla="*/ 664995 w 664995"/>
                    <a:gd name="connsiteY9" fmla="*/ 342505 h 684974"/>
                    <a:gd name="connsiteX10" fmla="*/ 626296 w 664995"/>
                    <a:gd name="connsiteY10" fmla="*/ 522680 h 684974"/>
                    <a:gd name="connsiteX11" fmla="*/ 513645 w 664995"/>
                    <a:gd name="connsiteY11" fmla="*/ 642282 h 684974"/>
                    <a:gd name="connsiteX12" fmla="*/ 332498 w 664995"/>
                    <a:gd name="connsiteY12" fmla="*/ 684974 h 684974"/>
                    <a:gd name="connsiteX13" fmla="*/ 332498 w 664995"/>
                    <a:gd name="connsiteY13" fmla="*/ 540059 h 684974"/>
                    <a:gd name="connsiteX14" fmla="*/ 433733 w 664995"/>
                    <a:gd name="connsiteY14" fmla="*/ 520705 h 684974"/>
                    <a:gd name="connsiteX15" fmla="*/ 488336 w 664995"/>
                    <a:gd name="connsiteY15" fmla="*/ 457691 h 684974"/>
                    <a:gd name="connsiteX16" fmla="*/ 505208 w 664995"/>
                    <a:gd name="connsiteY16" fmla="*/ 342541 h 684974"/>
                    <a:gd name="connsiteX17" fmla="*/ 488336 w 664995"/>
                    <a:gd name="connsiteY17" fmla="*/ 227391 h 684974"/>
                    <a:gd name="connsiteX18" fmla="*/ 433733 w 664995"/>
                    <a:gd name="connsiteY18" fmla="*/ 164341 h 684974"/>
                    <a:gd name="connsiteX19" fmla="*/ 332498 w 664995"/>
                    <a:gd name="connsiteY19" fmla="*/ 144987 h 684974"/>
                    <a:gd name="connsiteX20" fmla="*/ 231262 w 664995"/>
                    <a:gd name="connsiteY20" fmla="*/ 164341 h 684974"/>
                    <a:gd name="connsiteX21" fmla="*/ 176660 w 664995"/>
                    <a:gd name="connsiteY21" fmla="*/ 227391 h 684974"/>
                    <a:gd name="connsiteX22" fmla="*/ 159787 w 664995"/>
                    <a:gd name="connsiteY22" fmla="*/ 342541 h 684974"/>
                    <a:gd name="connsiteX23" fmla="*/ 176660 w 664995"/>
                    <a:gd name="connsiteY23" fmla="*/ 457691 h 684974"/>
                    <a:gd name="connsiteX24" fmla="*/ 231262 w 664995"/>
                    <a:gd name="connsiteY24" fmla="*/ 520705 h 684974"/>
                    <a:gd name="connsiteX25" fmla="*/ 332498 w 664995"/>
                    <a:gd name="connsiteY25" fmla="*/ 540059 h 68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64995" h="684974">
                      <a:moveTo>
                        <a:pt x="332498" y="684974"/>
                      </a:moveTo>
                      <a:cubicBezTo>
                        <a:pt x="261022" y="684974"/>
                        <a:pt x="200640" y="670756"/>
                        <a:pt x="151351" y="642282"/>
                      </a:cubicBezTo>
                      <a:cubicBezTo>
                        <a:pt x="102061" y="613845"/>
                        <a:pt x="64511" y="573954"/>
                        <a:pt x="38699" y="522680"/>
                      </a:cubicBezTo>
                      <a:cubicBezTo>
                        <a:pt x="12888" y="471407"/>
                        <a:pt x="0" y="411337"/>
                        <a:pt x="0" y="342505"/>
                      </a:cubicBezTo>
                      <a:cubicBezTo>
                        <a:pt x="0" y="273674"/>
                        <a:pt x="12888" y="212778"/>
                        <a:pt x="38699" y="161828"/>
                      </a:cubicBezTo>
                      <a:cubicBezTo>
                        <a:pt x="64511" y="110877"/>
                        <a:pt x="102061" y="71165"/>
                        <a:pt x="151351" y="42692"/>
                      </a:cubicBezTo>
                      <a:cubicBezTo>
                        <a:pt x="200640" y="14255"/>
                        <a:pt x="261022" y="0"/>
                        <a:pt x="332498" y="0"/>
                      </a:cubicBezTo>
                      <a:cubicBezTo>
                        <a:pt x="403973" y="0"/>
                        <a:pt x="464319" y="14219"/>
                        <a:pt x="513645" y="42692"/>
                      </a:cubicBezTo>
                      <a:cubicBezTo>
                        <a:pt x="562934" y="71130"/>
                        <a:pt x="600485" y="110877"/>
                        <a:pt x="626296" y="161828"/>
                      </a:cubicBezTo>
                      <a:cubicBezTo>
                        <a:pt x="652108" y="212778"/>
                        <a:pt x="664995" y="272992"/>
                        <a:pt x="664995" y="342505"/>
                      </a:cubicBezTo>
                      <a:cubicBezTo>
                        <a:pt x="664995" y="412019"/>
                        <a:pt x="652072" y="471407"/>
                        <a:pt x="626296" y="522680"/>
                      </a:cubicBezTo>
                      <a:cubicBezTo>
                        <a:pt x="600485" y="573989"/>
                        <a:pt x="562934" y="613845"/>
                        <a:pt x="513645" y="642282"/>
                      </a:cubicBezTo>
                      <a:cubicBezTo>
                        <a:pt x="464355" y="670756"/>
                        <a:pt x="403973" y="684974"/>
                        <a:pt x="332498" y="684974"/>
                      </a:cubicBezTo>
                      <a:close/>
                      <a:moveTo>
                        <a:pt x="332498" y="540059"/>
                      </a:moveTo>
                      <a:cubicBezTo>
                        <a:pt x="374823" y="540059"/>
                        <a:pt x="408568" y="533595"/>
                        <a:pt x="433733" y="520705"/>
                      </a:cubicBezTo>
                      <a:cubicBezTo>
                        <a:pt x="458863" y="507779"/>
                        <a:pt x="477063" y="486811"/>
                        <a:pt x="488336" y="457691"/>
                      </a:cubicBezTo>
                      <a:cubicBezTo>
                        <a:pt x="499572" y="428571"/>
                        <a:pt x="505208" y="390188"/>
                        <a:pt x="505208" y="342541"/>
                      </a:cubicBezTo>
                      <a:cubicBezTo>
                        <a:pt x="505208" y="294894"/>
                        <a:pt x="499572" y="256511"/>
                        <a:pt x="488336" y="227391"/>
                      </a:cubicBezTo>
                      <a:cubicBezTo>
                        <a:pt x="477063" y="198272"/>
                        <a:pt x="458899" y="177267"/>
                        <a:pt x="433733" y="164341"/>
                      </a:cubicBezTo>
                      <a:cubicBezTo>
                        <a:pt x="408568" y="151415"/>
                        <a:pt x="374823" y="144987"/>
                        <a:pt x="332498" y="144987"/>
                      </a:cubicBezTo>
                      <a:cubicBezTo>
                        <a:pt x="290173" y="144987"/>
                        <a:pt x="256392" y="151451"/>
                        <a:pt x="231262" y="164341"/>
                      </a:cubicBezTo>
                      <a:cubicBezTo>
                        <a:pt x="206097" y="177267"/>
                        <a:pt x="187932" y="198272"/>
                        <a:pt x="176660" y="227391"/>
                      </a:cubicBezTo>
                      <a:cubicBezTo>
                        <a:pt x="165387" y="256511"/>
                        <a:pt x="159787" y="294894"/>
                        <a:pt x="159787" y="342541"/>
                      </a:cubicBezTo>
                      <a:cubicBezTo>
                        <a:pt x="159787" y="390188"/>
                        <a:pt x="165387" y="428571"/>
                        <a:pt x="176660" y="457691"/>
                      </a:cubicBezTo>
                      <a:cubicBezTo>
                        <a:pt x="187896" y="486811"/>
                        <a:pt x="206097" y="507815"/>
                        <a:pt x="231262" y="520705"/>
                      </a:cubicBezTo>
                      <a:cubicBezTo>
                        <a:pt x="256392" y="533631"/>
                        <a:pt x="290137" y="540059"/>
                        <a:pt x="332498" y="540059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4" name="Forma Livre 83">
                  <a:extLst>
                    <a:ext uri="{FF2B5EF4-FFF2-40B4-BE49-F238E27FC236}">
                      <a16:creationId xmlns:a16="http://schemas.microsoft.com/office/drawing/2014/main" id="{6439CEB5-1FA8-5A49-8E6C-44F3D8F4BEFB}"/>
                    </a:ext>
                  </a:extLst>
                </p:cNvPr>
                <p:cNvSpPr/>
                <p:nvPr/>
              </p:nvSpPr>
              <p:spPr>
                <a:xfrm>
                  <a:off x="4164088" y="6171661"/>
                  <a:ext cx="592550" cy="675028"/>
                </a:xfrm>
                <a:custGeom>
                  <a:avLst/>
                  <a:gdLst>
                    <a:gd name="connsiteX0" fmla="*/ 590576 w 592550"/>
                    <a:gd name="connsiteY0" fmla="*/ 674992 h 675028"/>
                    <a:gd name="connsiteX1" fmla="*/ 0 w 592550"/>
                    <a:gd name="connsiteY1" fmla="*/ 674992 h 675028"/>
                    <a:gd name="connsiteX2" fmla="*/ 0 w 592550"/>
                    <a:gd name="connsiteY2" fmla="*/ 579699 h 675028"/>
                    <a:gd name="connsiteX3" fmla="*/ 18380 w 592550"/>
                    <a:gd name="connsiteY3" fmla="*/ 479414 h 675028"/>
                    <a:gd name="connsiteX4" fmla="*/ 78906 w 592550"/>
                    <a:gd name="connsiteY4" fmla="*/ 408428 h 675028"/>
                    <a:gd name="connsiteX5" fmla="*/ 190552 w 592550"/>
                    <a:gd name="connsiteY5" fmla="*/ 355324 h 675028"/>
                    <a:gd name="connsiteX6" fmla="*/ 361289 w 592550"/>
                    <a:gd name="connsiteY6" fmla="*/ 299741 h 675028"/>
                    <a:gd name="connsiteX7" fmla="*/ 409430 w 592550"/>
                    <a:gd name="connsiteY7" fmla="*/ 277911 h 675028"/>
                    <a:gd name="connsiteX8" fmla="*/ 434738 w 592550"/>
                    <a:gd name="connsiteY8" fmla="*/ 252095 h 675028"/>
                    <a:gd name="connsiteX9" fmla="*/ 442672 w 592550"/>
                    <a:gd name="connsiteY9" fmla="*/ 215363 h 675028"/>
                    <a:gd name="connsiteX10" fmla="*/ 431256 w 592550"/>
                    <a:gd name="connsiteY10" fmla="*/ 172671 h 675028"/>
                    <a:gd name="connsiteX11" fmla="*/ 390080 w 592550"/>
                    <a:gd name="connsiteY11" fmla="*/ 145382 h 675028"/>
                    <a:gd name="connsiteX12" fmla="*/ 305717 w 592550"/>
                    <a:gd name="connsiteY12" fmla="*/ 135939 h 675028"/>
                    <a:gd name="connsiteX13" fmla="*/ 209938 w 592550"/>
                    <a:gd name="connsiteY13" fmla="*/ 148363 h 675028"/>
                    <a:gd name="connsiteX14" fmla="*/ 161295 w 592550"/>
                    <a:gd name="connsiteY14" fmla="*/ 185094 h 675028"/>
                    <a:gd name="connsiteX15" fmla="*/ 146899 w 592550"/>
                    <a:gd name="connsiteY15" fmla="*/ 246170 h 675028"/>
                    <a:gd name="connsiteX16" fmla="*/ 146899 w 592550"/>
                    <a:gd name="connsiteY16" fmla="*/ 259096 h 675028"/>
                    <a:gd name="connsiteX17" fmla="*/ 1005 w 592550"/>
                    <a:gd name="connsiteY17" fmla="*/ 259096 h 675028"/>
                    <a:gd name="connsiteX18" fmla="*/ 1005 w 592550"/>
                    <a:gd name="connsiteY18" fmla="*/ 246170 h 675028"/>
                    <a:gd name="connsiteX19" fmla="*/ 32273 w 592550"/>
                    <a:gd name="connsiteY19" fmla="*/ 125060 h 675028"/>
                    <a:gd name="connsiteX20" fmla="*/ 131534 w 592550"/>
                    <a:gd name="connsiteY20" fmla="*/ 34721 h 675028"/>
                    <a:gd name="connsiteX21" fmla="*/ 310671 w 592550"/>
                    <a:gd name="connsiteY21" fmla="*/ 0 h 675028"/>
                    <a:gd name="connsiteX22" fmla="*/ 472935 w 592550"/>
                    <a:gd name="connsiteY22" fmla="*/ 28294 h 675028"/>
                    <a:gd name="connsiteX23" fmla="*/ 563760 w 592550"/>
                    <a:gd name="connsiteY23" fmla="*/ 105204 h 675028"/>
                    <a:gd name="connsiteX24" fmla="*/ 592551 w 592550"/>
                    <a:gd name="connsiteY24" fmla="*/ 217374 h 675028"/>
                    <a:gd name="connsiteX25" fmla="*/ 568247 w 592550"/>
                    <a:gd name="connsiteY25" fmla="*/ 317156 h 675028"/>
                    <a:gd name="connsiteX26" fmla="*/ 500254 w 592550"/>
                    <a:gd name="connsiteY26" fmla="*/ 383653 h 675028"/>
                    <a:gd name="connsiteX27" fmla="*/ 397044 w 592550"/>
                    <a:gd name="connsiteY27" fmla="*/ 426848 h 675028"/>
                    <a:gd name="connsiteX28" fmla="*/ 252155 w 592550"/>
                    <a:gd name="connsiteY28" fmla="*/ 466560 h 675028"/>
                    <a:gd name="connsiteX29" fmla="*/ 198055 w 592550"/>
                    <a:gd name="connsiteY29" fmla="*/ 486918 h 675028"/>
                    <a:gd name="connsiteX30" fmla="*/ 166787 w 592550"/>
                    <a:gd name="connsiteY30" fmla="*/ 514709 h 675028"/>
                    <a:gd name="connsiteX31" fmla="*/ 156843 w 592550"/>
                    <a:gd name="connsiteY31" fmla="*/ 557904 h 675028"/>
                    <a:gd name="connsiteX32" fmla="*/ 330523 w 592550"/>
                    <a:gd name="connsiteY32" fmla="*/ 541028 h 675028"/>
                    <a:gd name="connsiteX33" fmla="*/ 590576 w 592550"/>
                    <a:gd name="connsiteY33" fmla="*/ 541028 h 675028"/>
                    <a:gd name="connsiteX34" fmla="*/ 590576 w 592550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50" h="675028">
                      <a:moveTo>
                        <a:pt x="590576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2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30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5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5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1005" y="259096"/>
                      </a:lnTo>
                      <a:lnTo>
                        <a:pt x="1005" y="246170"/>
                      </a:lnTo>
                      <a:cubicBezTo>
                        <a:pt x="1005" y="202509"/>
                        <a:pt x="11416" y="162151"/>
                        <a:pt x="32273" y="125060"/>
                      </a:cubicBezTo>
                      <a:cubicBezTo>
                        <a:pt x="53095" y="88005"/>
                        <a:pt x="86194" y="57880"/>
                        <a:pt x="131534" y="34721"/>
                      </a:cubicBezTo>
                      <a:cubicBezTo>
                        <a:pt x="176839" y="11562"/>
                        <a:pt x="236575" y="0"/>
                        <a:pt x="310671" y="0"/>
                      </a:cubicBezTo>
                      <a:cubicBezTo>
                        <a:pt x="377479" y="0"/>
                        <a:pt x="431579" y="9407"/>
                        <a:pt x="472935" y="28294"/>
                      </a:cubicBezTo>
                      <a:cubicBezTo>
                        <a:pt x="514291" y="47144"/>
                        <a:pt x="544554" y="72817"/>
                        <a:pt x="563760" y="105204"/>
                      </a:cubicBezTo>
                      <a:cubicBezTo>
                        <a:pt x="582930" y="137663"/>
                        <a:pt x="592551" y="175041"/>
                        <a:pt x="592551" y="217374"/>
                      </a:cubicBezTo>
                      <a:cubicBezTo>
                        <a:pt x="592551" y="257085"/>
                        <a:pt x="584438" y="290334"/>
                        <a:pt x="568247" y="317156"/>
                      </a:cubicBezTo>
                      <a:cubicBezTo>
                        <a:pt x="552021" y="343977"/>
                        <a:pt x="529368" y="366131"/>
                        <a:pt x="500254" y="383653"/>
                      </a:cubicBezTo>
                      <a:cubicBezTo>
                        <a:pt x="471140" y="401211"/>
                        <a:pt x="436713" y="415609"/>
                        <a:pt x="397044" y="426848"/>
                      </a:cubicBezTo>
                      <a:lnTo>
                        <a:pt x="252155" y="466560"/>
                      </a:lnTo>
                      <a:cubicBezTo>
                        <a:pt x="230329" y="472520"/>
                        <a:pt x="212272" y="479306"/>
                        <a:pt x="198055" y="486918"/>
                      </a:cubicBezTo>
                      <a:cubicBezTo>
                        <a:pt x="183803" y="494530"/>
                        <a:pt x="173393" y="503794"/>
                        <a:pt x="166787" y="514709"/>
                      </a:cubicBezTo>
                      <a:cubicBezTo>
                        <a:pt x="160182" y="525624"/>
                        <a:pt x="156843" y="540023"/>
                        <a:pt x="156843" y="557904"/>
                      </a:cubicBezTo>
                      <a:lnTo>
                        <a:pt x="330523" y="541028"/>
                      </a:lnTo>
                      <a:lnTo>
                        <a:pt x="590576" y="541028"/>
                      </a:lnTo>
                      <a:lnTo>
                        <a:pt x="590576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5" name="Forma Livre 84">
                  <a:extLst>
                    <a:ext uri="{FF2B5EF4-FFF2-40B4-BE49-F238E27FC236}">
                      <a16:creationId xmlns:a16="http://schemas.microsoft.com/office/drawing/2014/main" id="{BFFC9A72-A906-24C1-1880-651BEDCE3F2E}"/>
                    </a:ext>
                  </a:extLst>
                </p:cNvPr>
                <p:cNvSpPr/>
                <p:nvPr/>
              </p:nvSpPr>
              <p:spPr>
                <a:xfrm>
                  <a:off x="4806251" y="6171625"/>
                  <a:ext cx="643132" cy="684938"/>
                </a:xfrm>
                <a:custGeom>
                  <a:avLst/>
                  <a:gdLst>
                    <a:gd name="connsiteX0" fmla="*/ 341437 w 643132"/>
                    <a:gd name="connsiteY0" fmla="*/ 684938 h 684938"/>
                    <a:gd name="connsiteX1" fmla="*/ 144925 w 643132"/>
                    <a:gd name="connsiteY1" fmla="*/ 648710 h 684938"/>
                    <a:gd name="connsiteX2" fmla="*/ 34750 w 643132"/>
                    <a:gd name="connsiteY2" fmla="*/ 537043 h 684938"/>
                    <a:gd name="connsiteX3" fmla="*/ 0 w 643132"/>
                    <a:gd name="connsiteY3" fmla="*/ 343475 h 684938"/>
                    <a:gd name="connsiteX4" fmla="*/ 23334 w 643132"/>
                    <a:gd name="connsiteY4" fmla="*/ 192563 h 684938"/>
                    <a:gd name="connsiteX5" fmla="*/ 89820 w 643132"/>
                    <a:gd name="connsiteY5" fmla="*/ 85348 h 684938"/>
                    <a:gd name="connsiteX6" fmla="*/ 193532 w 643132"/>
                    <a:gd name="connsiteY6" fmla="*/ 21328 h 684938"/>
                    <a:gd name="connsiteX7" fmla="*/ 328513 w 643132"/>
                    <a:gd name="connsiteY7" fmla="*/ 0 h 684938"/>
                    <a:gd name="connsiteX8" fmla="*/ 486325 w 643132"/>
                    <a:gd name="connsiteY8" fmla="*/ 27791 h 684938"/>
                    <a:gd name="connsiteX9" fmla="*/ 590541 w 643132"/>
                    <a:gd name="connsiteY9" fmla="*/ 105204 h 684938"/>
                    <a:gd name="connsiteX10" fmla="*/ 627265 w 643132"/>
                    <a:gd name="connsiteY10" fmla="*/ 223334 h 684938"/>
                    <a:gd name="connsiteX11" fmla="*/ 627265 w 643132"/>
                    <a:gd name="connsiteY11" fmla="*/ 231269 h 684938"/>
                    <a:gd name="connsiteX12" fmla="*/ 461519 w 643132"/>
                    <a:gd name="connsiteY12" fmla="*/ 231269 h 684938"/>
                    <a:gd name="connsiteX13" fmla="*/ 461519 w 643132"/>
                    <a:gd name="connsiteY13" fmla="*/ 223334 h 684938"/>
                    <a:gd name="connsiteX14" fmla="*/ 448129 w 643132"/>
                    <a:gd name="connsiteY14" fmla="*/ 176657 h 684938"/>
                    <a:gd name="connsiteX15" fmla="*/ 405445 w 643132"/>
                    <a:gd name="connsiteY15" fmla="*/ 150840 h 684938"/>
                    <a:gd name="connsiteX16" fmla="*/ 328513 w 643132"/>
                    <a:gd name="connsiteY16" fmla="*/ 142905 h 684938"/>
                    <a:gd name="connsiteX17" fmla="*/ 230257 w 643132"/>
                    <a:gd name="connsiteY17" fmla="*/ 157806 h 684938"/>
                    <a:gd name="connsiteX18" fmla="*/ 176157 w 643132"/>
                    <a:gd name="connsiteY18" fmla="*/ 210910 h 684938"/>
                    <a:gd name="connsiteX19" fmla="*/ 158782 w 643132"/>
                    <a:gd name="connsiteY19" fmla="*/ 317623 h 684938"/>
                    <a:gd name="connsiteX20" fmla="*/ 158782 w 643132"/>
                    <a:gd name="connsiteY20" fmla="*/ 361284 h 684938"/>
                    <a:gd name="connsiteX21" fmla="*/ 169695 w 643132"/>
                    <a:gd name="connsiteY21" fmla="*/ 361284 h 684938"/>
                    <a:gd name="connsiteX22" fmla="*/ 212379 w 643132"/>
                    <a:gd name="connsiteY22" fmla="*/ 312165 h 684938"/>
                    <a:gd name="connsiteX23" fmla="*/ 285326 w 643132"/>
                    <a:gd name="connsiteY23" fmla="*/ 276941 h 684938"/>
                    <a:gd name="connsiteX24" fmla="*/ 388070 w 643132"/>
                    <a:gd name="connsiteY24" fmla="*/ 264015 h 684938"/>
                    <a:gd name="connsiteX25" fmla="*/ 527035 w 643132"/>
                    <a:gd name="connsiteY25" fmla="*/ 286348 h 684938"/>
                    <a:gd name="connsiteX26" fmla="*/ 613373 w 643132"/>
                    <a:gd name="connsiteY26" fmla="*/ 353349 h 684938"/>
                    <a:gd name="connsiteX27" fmla="*/ 643133 w 643132"/>
                    <a:gd name="connsiteY27" fmla="*/ 466524 h 684938"/>
                    <a:gd name="connsiteX28" fmla="*/ 566201 w 643132"/>
                    <a:gd name="connsiteY28" fmla="*/ 625335 h 684938"/>
                    <a:gd name="connsiteX29" fmla="*/ 341401 w 643132"/>
                    <a:gd name="connsiteY29" fmla="*/ 684902 h 684938"/>
                    <a:gd name="connsiteX30" fmla="*/ 333503 w 643132"/>
                    <a:gd name="connsiteY30" fmla="*/ 541998 h 684938"/>
                    <a:gd name="connsiteX31" fmla="*/ 426302 w 643132"/>
                    <a:gd name="connsiteY31" fmla="*/ 532554 h 684938"/>
                    <a:gd name="connsiteX32" fmla="*/ 473438 w 643132"/>
                    <a:gd name="connsiteY32" fmla="*/ 503794 h 684938"/>
                    <a:gd name="connsiteX33" fmla="*/ 487331 w 643132"/>
                    <a:gd name="connsiteY33" fmla="*/ 455644 h 684938"/>
                    <a:gd name="connsiteX34" fmla="*/ 473940 w 643132"/>
                    <a:gd name="connsiteY34" fmla="*/ 404514 h 684938"/>
                    <a:gd name="connsiteX35" fmla="*/ 427307 w 643132"/>
                    <a:gd name="connsiteY35" fmla="*/ 376221 h 684938"/>
                    <a:gd name="connsiteX36" fmla="*/ 334508 w 643132"/>
                    <a:gd name="connsiteY36" fmla="*/ 367280 h 684938"/>
                    <a:gd name="connsiteX37" fmla="*/ 236252 w 643132"/>
                    <a:gd name="connsiteY37" fmla="*/ 376221 h 684938"/>
                    <a:gd name="connsiteX38" fmla="*/ 185634 w 643132"/>
                    <a:gd name="connsiteY38" fmla="*/ 404514 h 684938"/>
                    <a:gd name="connsiteX39" fmla="*/ 170736 w 643132"/>
                    <a:gd name="connsiteY39" fmla="*/ 453634 h 684938"/>
                    <a:gd name="connsiteX40" fmla="*/ 185634 w 643132"/>
                    <a:gd name="connsiteY40" fmla="*/ 502250 h 684938"/>
                    <a:gd name="connsiteX41" fmla="*/ 236252 w 643132"/>
                    <a:gd name="connsiteY41" fmla="*/ 532052 h 684938"/>
                    <a:gd name="connsiteX42" fmla="*/ 333539 w 643132"/>
                    <a:gd name="connsiteY42" fmla="*/ 541962 h 68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3132" h="684938">
                      <a:moveTo>
                        <a:pt x="341437" y="684938"/>
                      </a:moveTo>
                      <a:cubicBezTo>
                        <a:pt x="260699" y="684938"/>
                        <a:pt x="195184" y="672874"/>
                        <a:pt x="144925" y="648710"/>
                      </a:cubicBezTo>
                      <a:cubicBezTo>
                        <a:pt x="94630" y="624545"/>
                        <a:pt x="57905" y="587311"/>
                        <a:pt x="34750" y="537043"/>
                      </a:cubicBezTo>
                      <a:cubicBezTo>
                        <a:pt x="11560" y="486775"/>
                        <a:pt x="0" y="422216"/>
                        <a:pt x="0" y="343475"/>
                      </a:cubicBezTo>
                      <a:cubicBezTo>
                        <a:pt x="0" y="285918"/>
                        <a:pt x="7754" y="235614"/>
                        <a:pt x="23334" y="192563"/>
                      </a:cubicBezTo>
                      <a:cubicBezTo>
                        <a:pt x="38879" y="149548"/>
                        <a:pt x="61064" y="113822"/>
                        <a:pt x="89820" y="85348"/>
                      </a:cubicBezTo>
                      <a:cubicBezTo>
                        <a:pt x="118611" y="56911"/>
                        <a:pt x="153182" y="35547"/>
                        <a:pt x="193532" y="21328"/>
                      </a:cubicBezTo>
                      <a:cubicBezTo>
                        <a:pt x="233883" y="7109"/>
                        <a:pt x="278900" y="0"/>
                        <a:pt x="328513" y="0"/>
                      </a:cubicBezTo>
                      <a:cubicBezTo>
                        <a:pt x="388716" y="0"/>
                        <a:pt x="441308" y="9264"/>
                        <a:pt x="486325" y="27791"/>
                      </a:cubicBezTo>
                      <a:cubicBezTo>
                        <a:pt x="531307" y="46319"/>
                        <a:pt x="566057" y="72135"/>
                        <a:pt x="590541" y="105204"/>
                      </a:cubicBezTo>
                      <a:cubicBezTo>
                        <a:pt x="615024" y="138309"/>
                        <a:pt x="627265" y="177698"/>
                        <a:pt x="627265" y="223334"/>
                      </a:cubicBezTo>
                      <a:lnTo>
                        <a:pt x="627265" y="231269"/>
                      </a:lnTo>
                      <a:lnTo>
                        <a:pt x="461519" y="231269"/>
                      </a:lnTo>
                      <a:lnTo>
                        <a:pt x="461519" y="223334"/>
                      </a:lnTo>
                      <a:cubicBezTo>
                        <a:pt x="461519" y="204124"/>
                        <a:pt x="457068" y="188577"/>
                        <a:pt x="448129" y="176657"/>
                      </a:cubicBezTo>
                      <a:cubicBezTo>
                        <a:pt x="439190" y="164736"/>
                        <a:pt x="424974" y="156154"/>
                        <a:pt x="405445" y="150840"/>
                      </a:cubicBezTo>
                      <a:cubicBezTo>
                        <a:pt x="385916" y="145526"/>
                        <a:pt x="360284" y="142905"/>
                        <a:pt x="328513" y="142905"/>
                      </a:cubicBezTo>
                      <a:cubicBezTo>
                        <a:pt x="287480" y="142905"/>
                        <a:pt x="254740" y="147860"/>
                        <a:pt x="230257" y="157806"/>
                      </a:cubicBezTo>
                      <a:cubicBezTo>
                        <a:pt x="205774" y="167716"/>
                        <a:pt x="187717" y="185417"/>
                        <a:pt x="176157" y="210910"/>
                      </a:cubicBezTo>
                      <a:cubicBezTo>
                        <a:pt x="164562" y="236404"/>
                        <a:pt x="158782" y="271950"/>
                        <a:pt x="158782" y="317623"/>
                      </a:cubicBezTo>
                      <a:lnTo>
                        <a:pt x="158782" y="361284"/>
                      </a:lnTo>
                      <a:lnTo>
                        <a:pt x="169695" y="361284"/>
                      </a:lnTo>
                      <a:cubicBezTo>
                        <a:pt x="178957" y="343403"/>
                        <a:pt x="193173" y="327030"/>
                        <a:pt x="212379" y="312165"/>
                      </a:cubicBezTo>
                      <a:cubicBezTo>
                        <a:pt x="231549" y="297264"/>
                        <a:pt x="255889" y="285523"/>
                        <a:pt x="285326" y="276941"/>
                      </a:cubicBezTo>
                      <a:cubicBezTo>
                        <a:pt x="314763" y="268360"/>
                        <a:pt x="349011" y="264015"/>
                        <a:pt x="388070" y="264015"/>
                      </a:cubicBezTo>
                      <a:cubicBezTo>
                        <a:pt x="442995" y="264015"/>
                        <a:pt x="489305" y="271447"/>
                        <a:pt x="527035" y="286348"/>
                      </a:cubicBezTo>
                      <a:cubicBezTo>
                        <a:pt x="564765" y="301249"/>
                        <a:pt x="593520" y="323583"/>
                        <a:pt x="613373" y="353349"/>
                      </a:cubicBezTo>
                      <a:cubicBezTo>
                        <a:pt x="633225" y="383151"/>
                        <a:pt x="643133" y="420852"/>
                        <a:pt x="643133" y="466524"/>
                      </a:cubicBezTo>
                      <a:cubicBezTo>
                        <a:pt x="643133" y="532698"/>
                        <a:pt x="617465" y="585623"/>
                        <a:pt x="566201" y="625335"/>
                      </a:cubicBezTo>
                      <a:cubicBezTo>
                        <a:pt x="514901" y="665047"/>
                        <a:pt x="439980" y="684902"/>
                        <a:pt x="341401" y="684902"/>
                      </a:cubicBezTo>
                      <a:close/>
                      <a:moveTo>
                        <a:pt x="333503" y="541998"/>
                      </a:moveTo>
                      <a:cubicBezTo>
                        <a:pt x="373207" y="541998"/>
                        <a:pt x="404116" y="538874"/>
                        <a:pt x="426302" y="532554"/>
                      </a:cubicBezTo>
                      <a:cubicBezTo>
                        <a:pt x="448452" y="526271"/>
                        <a:pt x="464176" y="516684"/>
                        <a:pt x="473438" y="503794"/>
                      </a:cubicBezTo>
                      <a:cubicBezTo>
                        <a:pt x="482700" y="490868"/>
                        <a:pt x="487331" y="474854"/>
                        <a:pt x="487331" y="455644"/>
                      </a:cubicBezTo>
                      <a:cubicBezTo>
                        <a:pt x="487331" y="434460"/>
                        <a:pt x="482879" y="417404"/>
                        <a:pt x="473940" y="404514"/>
                      </a:cubicBezTo>
                      <a:cubicBezTo>
                        <a:pt x="465001" y="391588"/>
                        <a:pt x="449457" y="382181"/>
                        <a:pt x="427307" y="376221"/>
                      </a:cubicBezTo>
                      <a:cubicBezTo>
                        <a:pt x="405122" y="370260"/>
                        <a:pt x="374212" y="367280"/>
                        <a:pt x="334508" y="367280"/>
                      </a:cubicBezTo>
                      <a:cubicBezTo>
                        <a:pt x="292829" y="367280"/>
                        <a:pt x="260053" y="370260"/>
                        <a:pt x="236252" y="376221"/>
                      </a:cubicBezTo>
                      <a:cubicBezTo>
                        <a:pt x="212415" y="382181"/>
                        <a:pt x="195543" y="391588"/>
                        <a:pt x="185634" y="404514"/>
                      </a:cubicBezTo>
                      <a:cubicBezTo>
                        <a:pt x="175726" y="417404"/>
                        <a:pt x="170736" y="433778"/>
                        <a:pt x="170736" y="453634"/>
                      </a:cubicBezTo>
                      <a:cubicBezTo>
                        <a:pt x="170736" y="473489"/>
                        <a:pt x="175690" y="489037"/>
                        <a:pt x="185634" y="502250"/>
                      </a:cubicBezTo>
                      <a:cubicBezTo>
                        <a:pt x="195579" y="515499"/>
                        <a:pt x="212451" y="525445"/>
                        <a:pt x="236252" y="532052"/>
                      </a:cubicBezTo>
                      <a:cubicBezTo>
                        <a:pt x="260089" y="538658"/>
                        <a:pt x="292470" y="541962"/>
                        <a:pt x="333539" y="541962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5" name="Gráfico 11">
                <a:extLst>
                  <a:ext uri="{FF2B5EF4-FFF2-40B4-BE49-F238E27FC236}">
                    <a16:creationId xmlns:a16="http://schemas.microsoft.com/office/drawing/2014/main" id="{7E7D39EC-7509-9593-9F49-C2462654EEAD}"/>
                  </a:ext>
                </a:extLst>
              </p:cNvPr>
              <p:cNvGrpSpPr/>
              <p:nvPr/>
            </p:nvGrpSpPr>
            <p:grpSpPr>
              <a:xfrm>
                <a:off x="4388902" y="3920905"/>
                <a:ext cx="757911" cy="106158"/>
                <a:chOff x="5692924" y="6100999"/>
                <a:chExt cx="2436078" cy="341212"/>
              </a:xfrm>
              <a:solidFill>
                <a:srgbClr val="006C39"/>
              </a:solidFill>
            </p:grpSpPr>
            <p:sp>
              <p:nvSpPr>
                <p:cNvPr id="73" name="Forma Livre 72">
                  <a:extLst>
                    <a:ext uri="{FF2B5EF4-FFF2-40B4-BE49-F238E27FC236}">
                      <a16:creationId xmlns:a16="http://schemas.microsoft.com/office/drawing/2014/main" id="{8A4A7544-376F-92EE-B654-FF134D34330F}"/>
                    </a:ext>
                  </a:extLst>
                </p:cNvPr>
                <p:cNvSpPr/>
                <p:nvPr/>
              </p:nvSpPr>
              <p:spPr>
                <a:xfrm>
                  <a:off x="5692924" y="6172200"/>
                  <a:ext cx="217512" cy="269903"/>
                </a:xfrm>
                <a:custGeom>
                  <a:avLst/>
                  <a:gdLst>
                    <a:gd name="connsiteX0" fmla="*/ 140473 w 217512"/>
                    <a:gd name="connsiteY0" fmla="*/ 127537 h 269903"/>
                    <a:gd name="connsiteX1" fmla="*/ 85296 w 217512"/>
                    <a:gd name="connsiteY1" fmla="*/ 116586 h 269903"/>
                    <a:gd name="connsiteX2" fmla="*/ 29366 w 217512"/>
                    <a:gd name="connsiteY2" fmla="*/ 69621 h 269903"/>
                    <a:gd name="connsiteX3" fmla="*/ 104861 w 217512"/>
                    <a:gd name="connsiteY3" fmla="*/ 26175 h 269903"/>
                    <a:gd name="connsiteX4" fmla="*/ 185455 w 217512"/>
                    <a:gd name="connsiteY4" fmla="*/ 84486 h 269903"/>
                    <a:gd name="connsiteX5" fmla="*/ 185455 w 217512"/>
                    <a:gd name="connsiteY5" fmla="*/ 89190 h 269903"/>
                    <a:gd name="connsiteX6" fmla="*/ 213636 w 217512"/>
                    <a:gd name="connsiteY6" fmla="*/ 89190 h 269903"/>
                    <a:gd name="connsiteX7" fmla="*/ 213636 w 217512"/>
                    <a:gd name="connsiteY7" fmla="*/ 86856 h 269903"/>
                    <a:gd name="connsiteX8" fmla="*/ 106836 w 217512"/>
                    <a:gd name="connsiteY8" fmla="*/ 0 h 269903"/>
                    <a:gd name="connsiteX9" fmla="*/ 1221 w 217512"/>
                    <a:gd name="connsiteY9" fmla="*/ 71596 h 269903"/>
                    <a:gd name="connsiteX10" fmla="*/ 77901 w 217512"/>
                    <a:gd name="connsiteY10" fmla="*/ 141253 h 269903"/>
                    <a:gd name="connsiteX11" fmla="*/ 133437 w 217512"/>
                    <a:gd name="connsiteY11" fmla="*/ 151810 h 269903"/>
                    <a:gd name="connsiteX12" fmla="*/ 189368 w 217512"/>
                    <a:gd name="connsiteY12" fmla="*/ 199528 h 269903"/>
                    <a:gd name="connsiteX13" fmla="*/ 113082 w 217512"/>
                    <a:gd name="connsiteY13" fmla="*/ 243728 h 269903"/>
                    <a:gd name="connsiteX14" fmla="*/ 28181 w 217512"/>
                    <a:gd name="connsiteY14" fmla="*/ 185812 h 269903"/>
                    <a:gd name="connsiteX15" fmla="*/ 28181 w 217512"/>
                    <a:gd name="connsiteY15" fmla="*/ 180714 h 269903"/>
                    <a:gd name="connsiteX16" fmla="*/ 0 w 217512"/>
                    <a:gd name="connsiteY16" fmla="*/ 180714 h 269903"/>
                    <a:gd name="connsiteX17" fmla="*/ 0 w 217512"/>
                    <a:gd name="connsiteY17" fmla="*/ 183047 h 269903"/>
                    <a:gd name="connsiteX18" fmla="*/ 113047 w 217512"/>
                    <a:gd name="connsiteY18" fmla="*/ 269904 h 269903"/>
                    <a:gd name="connsiteX19" fmla="*/ 217513 w 217512"/>
                    <a:gd name="connsiteY19" fmla="*/ 197123 h 269903"/>
                    <a:gd name="connsiteX20" fmla="*/ 140438 w 217512"/>
                    <a:gd name="connsiteY20" fmla="*/ 127465 h 26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7512" h="269903">
                      <a:moveTo>
                        <a:pt x="140473" y="127537"/>
                      </a:moveTo>
                      <a:lnTo>
                        <a:pt x="85296" y="116586"/>
                      </a:lnTo>
                      <a:cubicBezTo>
                        <a:pt x="46561" y="108364"/>
                        <a:pt x="29366" y="99387"/>
                        <a:pt x="29366" y="69621"/>
                      </a:cubicBezTo>
                      <a:cubicBezTo>
                        <a:pt x="29366" y="39855"/>
                        <a:pt x="52844" y="26175"/>
                        <a:pt x="104861" y="26175"/>
                      </a:cubicBezTo>
                      <a:cubicBezTo>
                        <a:pt x="161977" y="26175"/>
                        <a:pt x="185455" y="46534"/>
                        <a:pt x="185455" y="84486"/>
                      </a:cubicBezTo>
                      <a:lnTo>
                        <a:pt x="185455" y="89190"/>
                      </a:lnTo>
                      <a:lnTo>
                        <a:pt x="213636" y="89190"/>
                      </a:lnTo>
                      <a:lnTo>
                        <a:pt x="213636" y="86856"/>
                      </a:lnTo>
                      <a:cubicBezTo>
                        <a:pt x="213636" y="39137"/>
                        <a:pt x="180788" y="0"/>
                        <a:pt x="106836" y="0"/>
                      </a:cubicBezTo>
                      <a:cubicBezTo>
                        <a:pt x="32884" y="0"/>
                        <a:pt x="1221" y="35978"/>
                        <a:pt x="1221" y="71596"/>
                      </a:cubicBezTo>
                      <a:cubicBezTo>
                        <a:pt x="1221" y="115006"/>
                        <a:pt x="35253" y="133031"/>
                        <a:pt x="77901" y="141253"/>
                      </a:cubicBezTo>
                      <a:lnTo>
                        <a:pt x="133437" y="151810"/>
                      </a:lnTo>
                      <a:cubicBezTo>
                        <a:pt x="171777" y="159637"/>
                        <a:pt x="189368" y="170193"/>
                        <a:pt x="189368" y="199528"/>
                      </a:cubicBezTo>
                      <a:cubicBezTo>
                        <a:pt x="189368" y="228863"/>
                        <a:pt x="165495" y="243728"/>
                        <a:pt x="113082" y="243728"/>
                      </a:cubicBezTo>
                      <a:cubicBezTo>
                        <a:pt x="51659" y="243728"/>
                        <a:pt x="28181" y="223370"/>
                        <a:pt x="28181" y="185812"/>
                      </a:cubicBezTo>
                      <a:lnTo>
                        <a:pt x="28181" y="180714"/>
                      </a:lnTo>
                      <a:lnTo>
                        <a:pt x="0" y="180714"/>
                      </a:lnTo>
                      <a:lnTo>
                        <a:pt x="0" y="183047"/>
                      </a:lnTo>
                      <a:cubicBezTo>
                        <a:pt x="0" y="233136"/>
                        <a:pt x="35971" y="269904"/>
                        <a:pt x="113047" y="269904"/>
                      </a:cubicBezTo>
                      <a:cubicBezTo>
                        <a:pt x="185814" y="269904"/>
                        <a:pt x="217513" y="234680"/>
                        <a:pt x="217513" y="197123"/>
                      </a:cubicBezTo>
                      <a:cubicBezTo>
                        <a:pt x="217513" y="156441"/>
                        <a:pt x="187393" y="136478"/>
                        <a:pt x="140438" y="127465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" name="Forma Livre 73">
                  <a:extLst>
                    <a:ext uri="{FF2B5EF4-FFF2-40B4-BE49-F238E27FC236}">
                      <a16:creationId xmlns:a16="http://schemas.microsoft.com/office/drawing/2014/main" id="{517B23FA-DB8D-ACA8-1C3B-74D11998F929}"/>
                    </a:ext>
                  </a:extLst>
                </p:cNvPr>
                <p:cNvSpPr/>
                <p:nvPr/>
              </p:nvSpPr>
              <p:spPr>
                <a:xfrm>
                  <a:off x="595624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40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3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4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40" y="160032"/>
                      </a:moveTo>
                      <a:lnTo>
                        <a:pt x="122021" y="60645"/>
                      </a:lnTo>
                      <a:lnTo>
                        <a:pt x="136093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4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5" name="Forma Livre 74">
                  <a:extLst>
                    <a:ext uri="{FF2B5EF4-FFF2-40B4-BE49-F238E27FC236}">
                      <a16:creationId xmlns:a16="http://schemas.microsoft.com/office/drawing/2014/main" id="{758CAAA1-F1C2-58CC-3773-9816EC7E19F1}"/>
                    </a:ext>
                  </a:extLst>
                </p:cNvPr>
                <p:cNvSpPr/>
                <p:nvPr/>
              </p:nvSpPr>
              <p:spPr>
                <a:xfrm>
                  <a:off x="6037519" y="6100999"/>
                  <a:ext cx="113477" cy="45779"/>
                </a:xfrm>
                <a:custGeom>
                  <a:avLst/>
                  <a:gdLst>
                    <a:gd name="connsiteX0" fmla="*/ 19637 w 113477"/>
                    <a:gd name="connsiteY0" fmla="*/ 34039 h 45779"/>
                    <a:gd name="connsiteX1" fmla="*/ 30981 w 113477"/>
                    <a:gd name="connsiteY1" fmla="*/ 19963 h 45779"/>
                    <a:gd name="connsiteX2" fmla="*/ 48966 w 113477"/>
                    <a:gd name="connsiteY2" fmla="*/ 28186 h 45779"/>
                    <a:gd name="connsiteX3" fmla="*/ 58731 w 113477"/>
                    <a:gd name="connsiteY3" fmla="*/ 34039 h 45779"/>
                    <a:gd name="connsiteX4" fmla="*/ 87666 w 113477"/>
                    <a:gd name="connsiteY4" fmla="*/ 45780 h 45779"/>
                    <a:gd name="connsiteX5" fmla="*/ 113477 w 113477"/>
                    <a:gd name="connsiteY5" fmla="*/ 14470 h 45779"/>
                    <a:gd name="connsiteX6" fmla="*/ 113477 w 113477"/>
                    <a:gd name="connsiteY6" fmla="*/ 790 h 45779"/>
                    <a:gd name="connsiteX7" fmla="*/ 94307 w 113477"/>
                    <a:gd name="connsiteY7" fmla="*/ 790 h 45779"/>
                    <a:gd name="connsiteX8" fmla="*/ 94307 w 113477"/>
                    <a:gd name="connsiteY8" fmla="*/ 10556 h 45779"/>
                    <a:gd name="connsiteX9" fmla="*/ 82568 w 113477"/>
                    <a:gd name="connsiteY9" fmla="*/ 25421 h 45779"/>
                    <a:gd name="connsiteX10" fmla="*/ 63793 w 113477"/>
                    <a:gd name="connsiteY10" fmla="*/ 17199 h 45779"/>
                    <a:gd name="connsiteX11" fmla="*/ 55572 w 113477"/>
                    <a:gd name="connsiteY11" fmla="*/ 11346 h 45779"/>
                    <a:gd name="connsiteX12" fmla="*/ 26996 w 113477"/>
                    <a:gd name="connsiteY12" fmla="*/ 0 h 45779"/>
                    <a:gd name="connsiteX13" fmla="*/ 0 w 113477"/>
                    <a:gd name="connsiteY13" fmla="*/ 30915 h 45779"/>
                    <a:gd name="connsiteX14" fmla="*/ 0 w 113477"/>
                    <a:gd name="connsiteY14" fmla="*/ 44595 h 45779"/>
                    <a:gd name="connsiteX15" fmla="*/ 19565 w 113477"/>
                    <a:gd name="connsiteY15" fmla="*/ 44595 h 45779"/>
                    <a:gd name="connsiteX16" fmla="*/ 19565 w 113477"/>
                    <a:gd name="connsiteY16" fmla="*/ 34039 h 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3477" h="45779">
                      <a:moveTo>
                        <a:pt x="19637" y="34039"/>
                      </a:moveTo>
                      <a:cubicBezTo>
                        <a:pt x="19637" y="23482"/>
                        <a:pt x="23945" y="19963"/>
                        <a:pt x="30981" y="19963"/>
                      </a:cubicBezTo>
                      <a:cubicBezTo>
                        <a:pt x="37622" y="19963"/>
                        <a:pt x="43115" y="23482"/>
                        <a:pt x="48966" y="28186"/>
                      </a:cubicBezTo>
                      <a:lnTo>
                        <a:pt x="58731" y="34039"/>
                      </a:lnTo>
                      <a:cubicBezTo>
                        <a:pt x="66952" y="40286"/>
                        <a:pt x="75568" y="45780"/>
                        <a:pt x="87666" y="45780"/>
                      </a:cubicBezTo>
                      <a:cubicBezTo>
                        <a:pt x="104861" y="45780"/>
                        <a:pt x="113477" y="32853"/>
                        <a:pt x="113477" y="14470"/>
                      </a:cubicBezTo>
                      <a:lnTo>
                        <a:pt x="113477" y="790"/>
                      </a:lnTo>
                      <a:lnTo>
                        <a:pt x="94307" y="790"/>
                      </a:lnTo>
                      <a:lnTo>
                        <a:pt x="94307" y="10556"/>
                      </a:lnTo>
                      <a:cubicBezTo>
                        <a:pt x="94307" y="22297"/>
                        <a:pt x="88420" y="25421"/>
                        <a:pt x="82568" y="25421"/>
                      </a:cubicBezTo>
                      <a:cubicBezTo>
                        <a:pt x="75532" y="25421"/>
                        <a:pt x="70039" y="21902"/>
                        <a:pt x="63793" y="17199"/>
                      </a:cubicBezTo>
                      <a:lnTo>
                        <a:pt x="55572" y="11346"/>
                      </a:lnTo>
                      <a:cubicBezTo>
                        <a:pt x="46561" y="5098"/>
                        <a:pt x="37981" y="0"/>
                        <a:pt x="26996" y="0"/>
                      </a:cubicBezTo>
                      <a:cubicBezTo>
                        <a:pt x="6641" y="0"/>
                        <a:pt x="0" y="13680"/>
                        <a:pt x="0" y="30915"/>
                      </a:cubicBezTo>
                      <a:lnTo>
                        <a:pt x="0" y="44595"/>
                      </a:lnTo>
                      <a:lnTo>
                        <a:pt x="19565" y="44595"/>
                      </a:lnTo>
                      <a:lnTo>
                        <a:pt x="19565" y="3403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 75">
                  <a:extLst>
                    <a:ext uri="{FF2B5EF4-FFF2-40B4-BE49-F238E27FC236}">
                      <a16:creationId xmlns:a16="http://schemas.microsoft.com/office/drawing/2014/main" id="{0CC909F5-E453-724B-A204-FE285E331EC2}"/>
                    </a:ext>
                  </a:extLst>
                </p:cNvPr>
                <p:cNvSpPr/>
                <p:nvPr/>
              </p:nvSpPr>
              <p:spPr>
                <a:xfrm>
                  <a:off x="6279372" y="6172200"/>
                  <a:ext cx="265222" cy="270011"/>
                </a:xfrm>
                <a:custGeom>
                  <a:avLst/>
                  <a:gdLst>
                    <a:gd name="connsiteX0" fmla="*/ 132217 w 265222"/>
                    <a:gd name="connsiteY0" fmla="*/ 0 h 270011"/>
                    <a:gd name="connsiteX1" fmla="*/ 0 w 265222"/>
                    <a:gd name="connsiteY1" fmla="*/ 135006 h 270011"/>
                    <a:gd name="connsiteX2" fmla="*/ 132217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7 w 265222"/>
                    <a:gd name="connsiteY4" fmla="*/ 0 h 270011"/>
                    <a:gd name="connsiteX5" fmla="*/ 132217 w 265222"/>
                    <a:gd name="connsiteY5" fmla="*/ 242974 h 270011"/>
                    <a:gd name="connsiteX6" fmla="*/ 29330 w 265222"/>
                    <a:gd name="connsiteY6" fmla="*/ 135006 h 270011"/>
                    <a:gd name="connsiteX7" fmla="*/ 132217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7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7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7" y="270011"/>
                      </a:cubicBezTo>
                      <a:cubicBezTo>
                        <a:pt x="210046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6" y="0"/>
                        <a:pt x="132217" y="0"/>
                      </a:cubicBezTo>
                      <a:close/>
                      <a:moveTo>
                        <a:pt x="132217" y="242974"/>
                      </a:moveTo>
                      <a:cubicBezTo>
                        <a:pt x="66090" y="242974"/>
                        <a:pt x="29330" y="206207"/>
                        <a:pt x="29330" y="135006"/>
                      </a:cubicBezTo>
                      <a:cubicBezTo>
                        <a:pt x="29330" y="63805"/>
                        <a:pt x="66090" y="27001"/>
                        <a:pt x="132217" y="27001"/>
                      </a:cubicBezTo>
                      <a:cubicBezTo>
                        <a:pt x="198342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7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7" name="Forma Livre 76">
                  <a:extLst>
                    <a:ext uri="{FF2B5EF4-FFF2-40B4-BE49-F238E27FC236}">
                      <a16:creationId xmlns:a16="http://schemas.microsoft.com/office/drawing/2014/main" id="{B3D0F6A4-0359-47BA-BA91-4476BA6E3714}"/>
                    </a:ext>
                  </a:extLst>
                </p:cNvPr>
                <p:cNvSpPr/>
                <p:nvPr/>
              </p:nvSpPr>
              <p:spPr>
                <a:xfrm>
                  <a:off x="6716372" y="6176077"/>
                  <a:ext cx="217153" cy="262183"/>
                </a:xfrm>
                <a:custGeom>
                  <a:avLst/>
                  <a:gdLst>
                    <a:gd name="connsiteX0" fmla="*/ 120477 w 217153"/>
                    <a:gd name="connsiteY0" fmla="*/ 36 h 262183"/>
                    <a:gd name="connsiteX1" fmla="*/ 0 w 217153"/>
                    <a:gd name="connsiteY1" fmla="*/ 36 h 262183"/>
                    <a:gd name="connsiteX2" fmla="*/ 0 w 217153"/>
                    <a:gd name="connsiteY2" fmla="*/ 262184 h 262183"/>
                    <a:gd name="connsiteX3" fmla="*/ 27786 w 217153"/>
                    <a:gd name="connsiteY3" fmla="*/ 262184 h 262183"/>
                    <a:gd name="connsiteX4" fmla="*/ 27786 w 217153"/>
                    <a:gd name="connsiteY4" fmla="*/ 177267 h 262183"/>
                    <a:gd name="connsiteX5" fmla="*/ 120513 w 217153"/>
                    <a:gd name="connsiteY5" fmla="*/ 177267 h 262183"/>
                    <a:gd name="connsiteX6" fmla="*/ 217154 w 217153"/>
                    <a:gd name="connsiteY6" fmla="*/ 88436 h 262183"/>
                    <a:gd name="connsiteX7" fmla="*/ 120513 w 217153"/>
                    <a:gd name="connsiteY7" fmla="*/ 0 h 262183"/>
                    <a:gd name="connsiteX8" fmla="*/ 118108 w 217153"/>
                    <a:gd name="connsiteY8" fmla="*/ 151846 h 262183"/>
                    <a:gd name="connsiteX9" fmla="*/ 27750 w 217153"/>
                    <a:gd name="connsiteY9" fmla="*/ 151846 h 262183"/>
                    <a:gd name="connsiteX10" fmla="*/ 27750 w 217153"/>
                    <a:gd name="connsiteY10" fmla="*/ 25457 h 262183"/>
                    <a:gd name="connsiteX11" fmla="*/ 118108 w 217153"/>
                    <a:gd name="connsiteY11" fmla="*/ 25457 h 262183"/>
                    <a:gd name="connsiteX12" fmla="*/ 188937 w 217153"/>
                    <a:gd name="connsiteY12" fmla="*/ 88436 h 262183"/>
                    <a:gd name="connsiteX13" fmla="*/ 118108 w 217153"/>
                    <a:gd name="connsiteY13" fmla="*/ 151810 h 26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7153" h="262183">
                      <a:moveTo>
                        <a:pt x="120477" y="36"/>
                      </a:moveTo>
                      <a:lnTo>
                        <a:pt x="0" y="36"/>
                      </a:lnTo>
                      <a:lnTo>
                        <a:pt x="0" y="262184"/>
                      </a:lnTo>
                      <a:lnTo>
                        <a:pt x="27786" y="262184"/>
                      </a:lnTo>
                      <a:lnTo>
                        <a:pt x="27786" y="177267"/>
                      </a:lnTo>
                      <a:lnTo>
                        <a:pt x="120513" y="177267"/>
                      </a:lnTo>
                      <a:cubicBezTo>
                        <a:pt x="177234" y="177267"/>
                        <a:pt x="217154" y="144808"/>
                        <a:pt x="217154" y="88436"/>
                      </a:cubicBezTo>
                      <a:cubicBezTo>
                        <a:pt x="217154" y="32064"/>
                        <a:pt x="177234" y="0"/>
                        <a:pt x="120513" y="0"/>
                      </a:cubicBezTo>
                      <a:close/>
                      <a:moveTo>
                        <a:pt x="118108" y="151846"/>
                      </a:moveTo>
                      <a:lnTo>
                        <a:pt x="27750" y="151846"/>
                      </a:lnTo>
                      <a:lnTo>
                        <a:pt x="27750" y="25457"/>
                      </a:lnTo>
                      <a:lnTo>
                        <a:pt x="118108" y="25457"/>
                      </a:lnTo>
                      <a:cubicBezTo>
                        <a:pt x="164274" y="25457"/>
                        <a:pt x="188937" y="44631"/>
                        <a:pt x="188937" y="88436"/>
                      </a:cubicBezTo>
                      <a:cubicBezTo>
                        <a:pt x="188937" y="132241"/>
                        <a:pt x="164274" y="151810"/>
                        <a:pt x="118108" y="151810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8" name="Forma Livre 77">
                  <a:extLst>
                    <a:ext uri="{FF2B5EF4-FFF2-40B4-BE49-F238E27FC236}">
                      <a16:creationId xmlns:a16="http://schemas.microsoft.com/office/drawing/2014/main" id="{3633151F-629F-455C-4769-88383B94E2CE}"/>
                    </a:ext>
                  </a:extLst>
                </p:cNvPr>
                <p:cNvSpPr/>
                <p:nvPr/>
              </p:nvSpPr>
              <p:spPr>
                <a:xfrm>
                  <a:off x="697337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39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4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3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39" y="160032"/>
                      </a:moveTo>
                      <a:lnTo>
                        <a:pt x="122021" y="60645"/>
                      </a:lnTo>
                      <a:lnTo>
                        <a:pt x="136094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3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9" name="Forma Livre 78">
                  <a:extLst>
                    <a:ext uri="{FF2B5EF4-FFF2-40B4-BE49-F238E27FC236}">
                      <a16:creationId xmlns:a16="http://schemas.microsoft.com/office/drawing/2014/main" id="{63E30527-7381-0468-4FBC-4B950FA7C9E3}"/>
                    </a:ext>
                  </a:extLst>
                </p:cNvPr>
                <p:cNvSpPr/>
                <p:nvPr/>
              </p:nvSpPr>
              <p:spPr>
                <a:xfrm>
                  <a:off x="7304327" y="6176113"/>
                  <a:ext cx="236288" cy="266097"/>
                </a:xfrm>
                <a:custGeom>
                  <a:avLst/>
                  <a:gdLst>
                    <a:gd name="connsiteX0" fmla="*/ 208502 w 236288"/>
                    <a:gd name="connsiteY0" fmla="*/ 152599 h 266097"/>
                    <a:gd name="connsiteX1" fmla="*/ 118144 w 236288"/>
                    <a:gd name="connsiteY1" fmla="*/ 238666 h 266097"/>
                    <a:gd name="connsiteX2" fmla="*/ 27786 w 236288"/>
                    <a:gd name="connsiteY2" fmla="*/ 152599 h 266097"/>
                    <a:gd name="connsiteX3" fmla="*/ 27786 w 236288"/>
                    <a:gd name="connsiteY3" fmla="*/ 0 h 266097"/>
                    <a:gd name="connsiteX4" fmla="*/ 0 w 236288"/>
                    <a:gd name="connsiteY4" fmla="*/ 0 h 266097"/>
                    <a:gd name="connsiteX5" fmla="*/ 0 w 236288"/>
                    <a:gd name="connsiteY5" fmla="*/ 153785 h 266097"/>
                    <a:gd name="connsiteX6" fmla="*/ 118144 w 236288"/>
                    <a:gd name="connsiteY6" fmla="*/ 266098 h 266097"/>
                    <a:gd name="connsiteX7" fmla="*/ 236288 w 236288"/>
                    <a:gd name="connsiteY7" fmla="*/ 153785 h 266097"/>
                    <a:gd name="connsiteX8" fmla="*/ 236288 w 236288"/>
                    <a:gd name="connsiteY8" fmla="*/ 0 h 266097"/>
                    <a:gd name="connsiteX9" fmla="*/ 208502 w 236288"/>
                    <a:gd name="connsiteY9" fmla="*/ 0 h 266097"/>
                    <a:gd name="connsiteX10" fmla="*/ 208502 w 236288"/>
                    <a:gd name="connsiteY10" fmla="*/ 152599 h 26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6288" h="266097">
                      <a:moveTo>
                        <a:pt x="208502" y="152599"/>
                      </a:moveTo>
                      <a:cubicBezTo>
                        <a:pt x="208502" y="212455"/>
                        <a:pt x="179173" y="238666"/>
                        <a:pt x="118144" y="238666"/>
                      </a:cubicBezTo>
                      <a:cubicBezTo>
                        <a:pt x="57116" y="238666"/>
                        <a:pt x="27786" y="212455"/>
                        <a:pt x="27786" y="152599"/>
                      </a:cubicBez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153785"/>
                      </a:lnTo>
                      <a:cubicBezTo>
                        <a:pt x="0" y="225775"/>
                        <a:pt x="45377" y="266098"/>
                        <a:pt x="118144" y="266098"/>
                      </a:cubicBezTo>
                      <a:cubicBezTo>
                        <a:pt x="190912" y="266098"/>
                        <a:pt x="236288" y="225811"/>
                        <a:pt x="236288" y="153785"/>
                      </a:cubicBezTo>
                      <a:lnTo>
                        <a:pt x="236288" y="0"/>
                      </a:lnTo>
                      <a:lnTo>
                        <a:pt x="208502" y="0"/>
                      </a:lnTo>
                      <a:lnTo>
                        <a:pt x="208502" y="15259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0" name="Forma Livre 79">
                  <a:extLst>
                    <a:ext uri="{FF2B5EF4-FFF2-40B4-BE49-F238E27FC236}">
                      <a16:creationId xmlns:a16="http://schemas.microsoft.com/office/drawing/2014/main" id="{861F676A-CD14-1DAC-1DC3-34F5D657EC5A}"/>
                    </a:ext>
                  </a:extLst>
                </p:cNvPr>
                <p:cNvSpPr/>
                <p:nvPr/>
              </p:nvSpPr>
              <p:spPr>
                <a:xfrm>
                  <a:off x="7616901" y="6176113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0 h 262147"/>
                    <a:gd name="connsiteX1" fmla="*/ 0 w 194034"/>
                    <a:gd name="connsiteY1" fmla="*/ 0 h 262147"/>
                    <a:gd name="connsiteX2" fmla="*/ 0 w 194034"/>
                    <a:gd name="connsiteY2" fmla="*/ 262148 h 262147"/>
                    <a:gd name="connsiteX3" fmla="*/ 194034 w 194034"/>
                    <a:gd name="connsiteY3" fmla="*/ 262148 h 262147"/>
                    <a:gd name="connsiteX4" fmla="*/ 194034 w 194034"/>
                    <a:gd name="connsiteY4" fmla="*/ 236727 h 262147"/>
                    <a:gd name="connsiteX5" fmla="*/ 27786 w 194034"/>
                    <a:gd name="connsiteY5" fmla="*/ 236727 h 262147"/>
                    <a:gd name="connsiteX6" fmla="*/ 27786 w 194034"/>
                    <a:gd name="connsiteY6" fmla="*/ 0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0"/>
                      </a:move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4" y="262148"/>
                      </a:lnTo>
                      <a:lnTo>
                        <a:pt x="194034" y="236727"/>
                      </a:lnTo>
                      <a:lnTo>
                        <a:pt x="27786" y="236727"/>
                      </a:lnTo>
                      <a:lnTo>
                        <a:pt x="27786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1" name="Forma Livre 80">
                  <a:extLst>
                    <a:ext uri="{FF2B5EF4-FFF2-40B4-BE49-F238E27FC236}">
                      <a16:creationId xmlns:a16="http://schemas.microsoft.com/office/drawing/2014/main" id="{5963FDDB-F66C-4846-8AB4-FF8F967FE734}"/>
                    </a:ext>
                  </a:extLst>
                </p:cNvPr>
                <p:cNvSpPr/>
                <p:nvPr/>
              </p:nvSpPr>
              <p:spPr>
                <a:xfrm>
                  <a:off x="7863780" y="6172200"/>
                  <a:ext cx="265222" cy="270011"/>
                </a:xfrm>
                <a:custGeom>
                  <a:avLst/>
                  <a:gdLst>
                    <a:gd name="connsiteX0" fmla="*/ 132216 w 265222"/>
                    <a:gd name="connsiteY0" fmla="*/ 0 h 270011"/>
                    <a:gd name="connsiteX1" fmla="*/ 0 w 265222"/>
                    <a:gd name="connsiteY1" fmla="*/ 135006 h 270011"/>
                    <a:gd name="connsiteX2" fmla="*/ 132216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6 w 265222"/>
                    <a:gd name="connsiteY4" fmla="*/ 0 h 270011"/>
                    <a:gd name="connsiteX5" fmla="*/ 132216 w 265222"/>
                    <a:gd name="connsiteY5" fmla="*/ 242974 h 270011"/>
                    <a:gd name="connsiteX6" fmla="*/ 29329 w 265222"/>
                    <a:gd name="connsiteY6" fmla="*/ 135006 h 270011"/>
                    <a:gd name="connsiteX7" fmla="*/ 132216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6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6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6" y="270011"/>
                      </a:cubicBezTo>
                      <a:cubicBezTo>
                        <a:pt x="210045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5" y="0"/>
                        <a:pt x="132216" y="0"/>
                      </a:cubicBezTo>
                      <a:close/>
                      <a:moveTo>
                        <a:pt x="132216" y="242974"/>
                      </a:moveTo>
                      <a:cubicBezTo>
                        <a:pt x="66090" y="242974"/>
                        <a:pt x="29329" y="206207"/>
                        <a:pt x="29329" y="135006"/>
                      </a:cubicBezTo>
                      <a:cubicBezTo>
                        <a:pt x="29329" y="63805"/>
                        <a:pt x="66090" y="27001"/>
                        <a:pt x="132216" y="27001"/>
                      </a:cubicBezTo>
                      <a:cubicBezTo>
                        <a:pt x="198343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6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" name="Gráfico 11">
                <a:extLst>
                  <a:ext uri="{FF2B5EF4-FFF2-40B4-BE49-F238E27FC236}">
                    <a16:creationId xmlns:a16="http://schemas.microsoft.com/office/drawing/2014/main" id="{3C4FB1F2-7127-7F98-3968-CFD865F82BB9}"/>
                  </a:ext>
                </a:extLst>
              </p:cNvPr>
              <p:cNvGrpSpPr/>
              <p:nvPr/>
            </p:nvGrpSpPr>
            <p:grpSpPr>
              <a:xfrm>
                <a:off x="4399568" y="4054097"/>
                <a:ext cx="459589" cy="81570"/>
                <a:chOff x="5727207" y="6529103"/>
                <a:chExt cx="1477212" cy="262183"/>
              </a:xfrm>
              <a:solidFill>
                <a:srgbClr val="825E32"/>
              </a:solidFill>
            </p:grpSpPr>
            <p:sp>
              <p:nvSpPr>
                <p:cNvPr id="67" name="Forma Livre 66">
                  <a:extLst>
                    <a:ext uri="{FF2B5EF4-FFF2-40B4-BE49-F238E27FC236}">
                      <a16:creationId xmlns:a16="http://schemas.microsoft.com/office/drawing/2014/main" id="{89D9564D-3FA9-1552-E8A5-F7A399F02D1A}"/>
                    </a:ext>
                  </a:extLst>
                </p:cNvPr>
                <p:cNvSpPr/>
                <p:nvPr/>
              </p:nvSpPr>
              <p:spPr>
                <a:xfrm>
                  <a:off x="5727207" y="6529139"/>
                  <a:ext cx="223759" cy="262147"/>
                </a:xfrm>
                <a:custGeom>
                  <a:avLst/>
                  <a:gdLst>
                    <a:gd name="connsiteX0" fmla="*/ 162766 w 223759"/>
                    <a:gd name="connsiteY0" fmla="*/ 125598 h 262147"/>
                    <a:gd name="connsiteX1" fmla="*/ 162766 w 223759"/>
                    <a:gd name="connsiteY1" fmla="*/ 123264 h 262147"/>
                    <a:gd name="connsiteX2" fmla="*/ 215574 w 223759"/>
                    <a:gd name="connsiteY2" fmla="*/ 64953 h 262147"/>
                    <a:gd name="connsiteX3" fmla="*/ 137709 w 223759"/>
                    <a:gd name="connsiteY3" fmla="*/ 0 h 262147"/>
                    <a:gd name="connsiteX4" fmla="*/ 0 w 223759"/>
                    <a:gd name="connsiteY4" fmla="*/ 0 h 262147"/>
                    <a:gd name="connsiteX5" fmla="*/ 0 w 223759"/>
                    <a:gd name="connsiteY5" fmla="*/ 262148 h 262147"/>
                    <a:gd name="connsiteX6" fmla="*/ 141622 w 223759"/>
                    <a:gd name="connsiteY6" fmla="*/ 262148 h 262147"/>
                    <a:gd name="connsiteX7" fmla="*/ 223759 w 223759"/>
                    <a:gd name="connsiteY7" fmla="*/ 189762 h 262147"/>
                    <a:gd name="connsiteX8" fmla="*/ 162731 w 223759"/>
                    <a:gd name="connsiteY8" fmla="*/ 125598 h 262147"/>
                    <a:gd name="connsiteX9" fmla="*/ 27786 w 223759"/>
                    <a:gd name="connsiteY9" fmla="*/ 25421 h 262147"/>
                    <a:gd name="connsiteX10" fmla="*/ 135375 w 223759"/>
                    <a:gd name="connsiteY10" fmla="*/ 25421 h 262147"/>
                    <a:gd name="connsiteX11" fmla="*/ 187788 w 223759"/>
                    <a:gd name="connsiteY11" fmla="*/ 70016 h 262147"/>
                    <a:gd name="connsiteX12" fmla="*/ 133006 w 223759"/>
                    <a:gd name="connsiteY12" fmla="*/ 114216 h 262147"/>
                    <a:gd name="connsiteX13" fmla="*/ 27786 w 223759"/>
                    <a:gd name="connsiteY13" fmla="*/ 114216 h 262147"/>
                    <a:gd name="connsiteX14" fmla="*/ 27786 w 223759"/>
                    <a:gd name="connsiteY14" fmla="*/ 25385 h 262147"/>
                    <a:gd name="connsiteX15" fmla="*/ 139289 w 223759"/>
                    <a:gd name="connsiteY15" fmla="*/ 236726 h 262147"/>
                    <a:gd name="connsiteX16" fmla="*/ 27786 w 223759"/>
                    <a:gd name="connsiteY16" fmla="*/ 236726 h 262147"/>
                    <a:gd name="connsiteX17" fmla="*/ 27786 w 223759"/>
                    <a:gd name="connsiteY17" fmla="*/ 138129 h 262147"/>
                    <a:gd name="connsiteX18" fmla="*/ 139289 w 223759"/>
                    <a:gd name="connsiteY18" fmla="*/ 138129 h 262147"/>
                    <a:gd name="connsiteX19" fmla="*/ 195614 w 223759"/>
                    <a:gd name="connsiteY19" fmla="*/ 187033 h 262147"/>
                    <a:gd name="connsiteX20" fmla="*/ 139289 w 223759"/>
                    <a:gd name="connsiteY20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3759" h="262147">
                      <a:moveTo>
                        <a:pt x="162766" y="125598"/>
                      </a:moveTo>
                      <a:lnTo>
                        <a:pt x="162766" y="123264"/>
                      </a:lnTo>
                      <a:cubicBezTo>
                        <a:pt x="198737" y="117771"/>
                        <a:pt x="215574" y="95078"/>
                        <a:pt x="215574" y="64953"/>
                      </a:cubicBezTo>
                      <a:cubicBezTo>
                        <a:pt x="215574" y="23482"/>
                        <a:pt x="184665" y="0"/>
                        <a:pt x="137709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41622" y="262148"/>
                      </a:lnTo>
                      <a:cubicBezTo>
                        <a:pt x="191701" y="262148"/>
                        <a:pt x="223759" y="235147"/>
                        <a:pt x="223759" y="189762"/>
                      </a:cubicBezTo>
                      <a:cubicBezTo>
                        <a:pt x="223759" y="156118"/>
                        <a:pt x="203009" y="132241"/>
                        <a:pt x="162731" y="125598"/>
                      </a:cubicBezTo>
                      <a:close/>
                      <a:moveTo>
                        <a:pt x="27786" y="25421"/>
                      </a:moveTo>
                      <a:lnTo>
                        <a:pt x="135375" y="25421"/>
                      </a:lnTo>
                      <a:cubicBezTo>
                        <a:pt x="170988" y="25421"/>
                        <a:pt x="187788" y="39496"/>
                        <a:pt x="187788" y="70016"/>
                      </a:cubicBezTo>
                      <a:cubicBezTo>
                        <a:pt x="187788" y="100536"/>
                        <a:pt x="168618" y="114216"/>
                        <a:pt x="133006" y="114216"/>
                      </a:cubicBezTo>
                      <a:lnTo>
                        <a:pt x="27786" y="114216"/>
                      </a:lnTo>
                      <a:lnTo>
                        <a:pt x="27786" y="25385"/>
                      </a:lnTo>
                      <a:close/>
                      <a:moveTo>
                        <a:pt x="139289" y="236726"/>
                      </a:moveTo>
                      <a:lnTo>
                        <a:pt x="27786" y="236726"/>
                      </a:lnTo>
                      <a:lnTo>
                        <a:pt x="27786" y="138129"/>
                      </a:lnTo>
                      <a:lnTo>
                        <a:pt x="139289" y="138129"/>
                      </a:lnTo>
                      <a:cubicBezTo>
                        <a:pt x="175654" y="138129"/>
                        <a:pt x="195614" y="153389"/>
                        <a:pt x="195614" y="187033"/>
                      </a:cubicBezTo>
                      <a:cubicBezTo>
                        <a:pt x="195614" y="220677"/>
                        <a:pt x="176444" y="236726"/>
                        <a:pt x="139289" y="236726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8" name="Forma Livre 67">
                  <a:extLst>
                    <a:ext uri="{FF2B5EF4-FFF2-40B4-BE49-F238E27FC236}">
                      <a16:creationId xmlns:a16="http://schemas.microsoft.com/office/drawing/2014/main" id="{5AF4D835-A079-2C6A-817B-AA5F37D71926}"/>
                    </a:ext>
                  </a:extLst>
                </p:cNvPr>
                <p:cNvSpPr/>
                <p:nvPr/>
              </p:nvSpPr>
              <p:spPr>
                <a:xfrm>
                  <a:off x="6015585" y="6529103"/>
                  <a:ext cx="224584" cy="262147"/>
                </a:xfrm>
                <a:custGeom>
                  <a:avLst/>
                  <a:gdLst>
                    <a:gd name="connsiteX0" fmla="*/ 139253 w 224584"/>
                    <a:gd name="connsiteY0" fmla="*/ 150660 h 262147"/>
                    <a:gd name="connsiteX1" fmla="*/ 139253 w 224584"/>
                    <a:gd name="connsiteY1" fmla="*/ 148686 h 262147"/>
                    <a:gd name="connsiteX2" fmla="*/ 220241 w 224584"/>
                    <a:gd name="connsiteY2" fmla="*/ 75905 h 262147"/>
                    <a:gd name="connsiteX3" fmla="*/ 128304 w 224584"/>
                    <a:gd name="connsiteY3" fmla="*/ 0 h 262147"/>
                    <a:gd name="connsiteX4" fmla="*/ 0 w 224584"/>
                    <a:gd name="connsiteY4" fmla="*/ 0 h 262147"/>
                    <a:gd name="connsiteX5" fmla="*/ 0 w 224584"/>
                    <a:gd name="connsiteY5" fmla="*/ 262148 h 262147"/>
                    <a:gd name="connsiteX6" fmla="*/ 27786 w 224584"/>
                    <a:gd name="connsiteY6" fmla="*/ 262148 h 262147"/>
                    <a:gd name="connsiteX7" fmla="*/ 27786 w 224584"/>
                    <a:gd name="connsiteY7" fmla="*/ 154933 h 262147"/>
                    <a:gd name="connsiteX8" fmla="*/ 84112 w 224584"/>
                    <a:gd name="connsiteY8" fmla="*/ 154933 h 262147"/>
                    <a:gd name="connsiteX9" fmla="*/ 145930 w 224584"/>
                    <a:gd name="connsiteY9" fmla="*/ 186243 h 262147"/>
                    <a:gd name="connsiteX10" fmla="*/ 192491 w 224584"/>
                    <a:gd name="connsiteY10" fmla="*/ 262148 h 262147"/>
                    <a:gd name="connsiteX11" fmla="*/ 224585 w 224584"/>
                    <a:gd name="connsiteY11" fmla="*/ 262148 h 262147"/>
                    <a:gd name="connsiteX12" fmla="*/ 175295 w 224584"/>
                    <a:gd name="connsiteY12" fmla="*/ 181934 h 262147"/>
                    <a:gd name="connsiteX13" fmla="*/ 139324 w 224584"/>
                    <a:gd name="connsiteY13" fmla="*/ 150624 h 262147"/>
                    <a:gd name="connsiteX14" fmla="*/ 127909 w 224584"/>
                    <a:gd name="connsiteY14" fmla="*/ 132672 h 262147"/>
                    <a:gd name="connsiteX15" fmla="*/ 27750 w 224584"/>
                    <a:gd name="connsiteY15" fmla="*/ 132672 h 262147"/>
                    <a:gd name="connsiteX16" fmla="*/ 27750 w 224584"/>
                    <a:gd name="connsiteY16" fmla="*/ 25457 h 262147"/>
                    <a:gd name="connsiteX17" fmla="*/ 127909 w 224584"/>
                    <a:gd name="connsiteY17" fmla="*/ 25457 h 262147"/>
                    <a:gd name="connsiteX18" fmla="*/ 191271 w 224584"/>
                    <a:gd name="connsiteY18" fmla="*/ 79065 h 262147"/>
                    <a:gd name="connsiteX19" fmla="*/ 127909 w 224584"/>
                    <a:gd name="connsiteY19" fmla="*/ 13267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584" h="262147">
                      <a:moveTo>
                        <a:pt x="139253" y="150660"/>
                      </a:moveTo>
                      <a:lnTo>
                        <a:pt x="139253" y="148686"/>
                      </a:lnTo>
                      <a:cubicBezTo>
                        <a:pt x="187753" y="147501"/>
                        <a:pt x="220241" y="120105"/>
                        <a:pt x="220241" y="75905"/>
                      </a:cubicBezTo>
                      <a:cubicBezTo>
                        <a:pt x="220241" y="27791"/>
                        <a:pt x="183086" y="0"/>
                        <a:pt x="128304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27786" y="262148"/>
                      </a:lnTo>
                      <a:lnTo>
                        <a:pt x="27786" y="154933"/>
                      </a:lnTo>
                      <a:lnTo>
                        <a:pt x="84112" y="154933"/>
                      </a:lnTo>
                      <a:cubicBezTo>
                        <a:pt x="118934" y="154933"/>
                        <a:pt x="132611" y="164341"/>
                        <a:pt x="145930" y="186243"/>
                      </a:cubicBezTo>
                      <a:lnTo>
                        <a:pt x="192491" y="262148"/>
                      </a:lnTo>
                      <a:lnTo>
                        <a:pt x="224585" y="262148"/>
                      </a:lnTo>
                      <a:lnTo>
                        <a:pt x="175295" y="181934"/>
                      </a:lnTo>
                      <a:cubicBezTo>
                        <a:pt x="166285" y="166674"/>
                        <a:pt x="156520" y="155328"/>
                        <a:pt x="139324" y="150624"/>
                      </a:cubicBezTo>
                      <a:close/>
                      <a:moveTo>
                        <a:pt x="127909" y="132672"/>
                      </a:moveTo>
                      <a:lnTo>
                        <a:pt x="27750" y="132672"/>
                      </a:lnTo>
                      <a:lnTo>
                        <a:pt x="27750" y="25457"/>
                      </a:lnTo>
                      <a:lnTo>
                        <a:pt x="127909" y="25457"/>
                      </a:lnTo>
                      <a:cubicBezTo>
                        <a:pt x="169372" y="25457"/>
                        <a:pt x="191271" y="41902"/>
                        <a:pt x="191271" y="79065"/>
                      </a:cubicBezTo>
                      <a:cubicBezTo>
                        <a:pt x="191271" y="116227"/>
                        <a:pt x="169372" y="132672"/>
                        <a:pt x="127909" y="132672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9" name="Forma Livre 68">
                  <a:extLst>
                    <a:ext uri="{FF2B5EF4-FFF2-40B4-BE49-F238E27FC236}">
                      <a16:creationId xmlns:a16="http://schemas.microsoft.com/office/drawing/2014/main" id="{B084012D-EE42-7335-F351-FDD711521BF1}"/>
                    </a:ext>
                  </a:extLst>
                </p:cNvPr>
                <p:cNvSpPr/>
                <p:nvPr/>
              </p:nvSpPr>
              <p:spPr>
                <a:xfrm>
                  <a:off x="6281956" y="6529139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76 w 276207"/>
                    <a:gd name="connsiteY9" fmla="*/ 160032 h 262147"/>
                    <a:gd name="connsiteX10" fmla="*/ 122057 w 276207"/>
                    <a:gd name="connsiteY10" fmla="*/ 60645 h 262147"/>
                    <a:gd name="connsiteX11" fmla="*/ 136129 w 276207"/>
                    <a:gd name="connsiteY11" fmla="*/ 26606 h 262147"/>
                    <a:gd name="connsiteX12" fmla="*/ 138463 w 276207"/>
                    <a:gd name="connsiteY12" fmla="*/ 26606 h 262147"/>
                    <a:gd name="connsiteX13" fmla="*/ 152930 w 276207"/>
                    <a:gd name="connsiteY13" fmla="*/ 60645 h 262147"/>
                    <a:gd name="connsiteX14" fmla="*/ 198307 w 276207"/>
                    <a:gd name="connsiteY14" fmla="*/ 160032 h 262147"/>
                    <a:gd name="connsiteX15" fmla="*/ 77040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76" y="160032"/>
                      </a:moveTo>
                      <a:lnTo>
                        <a:pt x="122057" y="60645"/>
                      </a:lnTo>
                      <a:lnTo>
                        <a:pt x="136129" y="26606"/>
                      </a:lnTo>
                      <a:lnTo>
                        <a:pt x="138463" y="26606"/>
                      </a:lnTo>
                      <a:lnTo>
                        <a:pt x="152930" y="60645"/>
                      </a:lnTo>
                      <a:lnTo>
                        <a:pt x="198307" y="160032"/>
                      </a:lnTo>
                      <a:lnTo>
                        <a:pt x="77040" y="16003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 69">
                  <a:extLst>
                    <a:ext uri="{FF2B5EF4-FFF2-40B4-BE49-F238E27FC236}">
                      <a16:creationId xmlns:a16="http://schemas.microsoft.com/office/drawing/2014/main" id="{23CC89DA-C706-2A6F-9D49-6EEB4B202D7D}"/>
                    </a:ext>
                  </a:extLst>
                </p:cNvPr>
                <p:cNvSpPr/>
                <p:nvPr/>
              </p:nvSpPr>
              <p:spPr>
                <a:xfrm>
                  <a:off x="6605515" y="6529139"/>
                  <a:ext cx="230400" cy="262147"/>
                </a:xfrm>
                <a:custGeom>
                  <a:avLst/>
                  <a:gdLst>
                    <a:gd name="connsiteX0" fmla="*/ 38699 w 230400"/>
                    <a:gd name="connsiteY0" fmla="*/ 234752 h 262147"/>
                    <a:gd name="connsiteX1" fmla="*/ 225698 w 230400"/>
                    <a:gd name="connsiteY1" fmla="*/ 25421 h 262147"/>
                    <a:gd name="connsiteX2" fmla="*/ 225698 w 230400"/>
                    <a:gd name="connsiteY2" fmla="*/ 0 h 262147"/>
                    <a:gd name="connsiteX3" fmla="*/ 6246 w 230400"/>
                    <a:gd name="connsiteY3" fmla="*/ 0 h 262147"/>
                    <a:gd name="connsiteX4" fmla="*/ 6246 w 230400"/>
                    <a:gd name="connsiteY4" fmla="*/ 25421 h 262147"/>
                    <a:gd name="connsiteX5" fmla="*/ 185024 w 230400"/>
                    <a:gd name="connsiteY5" fmla="*/ 25421 h 262147"/>
                    <a:gd name="connsiteX6" fmla="*/ 185024 w 230400"/>
                    <a:gd name="connsiteY6" fmla="*/ 27396 h 262147"/>
                    <a:gd name="connsiteX7" fmla="*/ 0 w 230400"/>
                    <a:gd name="connsiteY7" fmla="*/ 236726 h 262147"/>
                    <a:gd name="connsiteX8" fmla="*/ 0 w 230400"/>
                    <a:gd name="connsiteY8" fmla="*/ 262148 h 262147"/>
                    <a:gd name="connsiteX9" fmla="*/ 230400 w 230400"/>
                    <a:gd name="connsiteY9" fmla="*/ 262148 h 262147"/>
                    <a:gd name="connsiteX10" fmla="*/ 230400 w 230400"/>
                    <a:gd name="connsiteY10" fmla="*/ 236726 h 262147"/>
                    <a:gd name="connsiteX11" fmla="*/ 38699 w 230400"/>
                    <a:gd name="connsiteY11" fmla="*/ 236726 h 262147"/>
                    <a:gd name="connsiteX12" fmla="*/ 38699 w 230400"/>
                    <a:gd name="connsiteY12" fmla="*/ 23475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0400" h="262147">
                      <a:moveTo>
                        <a:pt x="38699" y="234752"/>
                      </a:moveTo>
                      <a:lnTo>
                        <a:pt x="225698" y="25421"/>
                      </a:lnTo>
                      <a:lnTo>
                        <a:pt x="225698" y="0"/>
                      </a:lnTo>
                      <a:lnTo>
                        <a:pt x="6246" y="0"/>
                      </a:lnTo>
                      <a:lnTo>
                        <a:pt x="6246" y="25421"/>
                      </a:lnTo>
                      <a:lnTo>
                        <a:pt x="185024" y="25421"/>
                      </a:lnTo>
                      <a:lnTo>
                        <a:pt x="185024" y="27396"/>
                      </a:lnTo>
                      <a:lnTo>
                        <a:pt x="0" y="236726"/>
                      </a:lnTo>
                      <a:lnTo>
                        <a:pt x="0" y="262148"/>
                      </a:lnTo>
                      <a:lnTo>
                        <a:pt x="230400" y="262148"/>
                      </a:lnTo>
                      <a:lnTo>
                        <a:pt x="230400" y="236726"/>
                      </a:lnTo>
                      <a:lnTo>
                        <a:pt x="38699" y="236726"/>
                      </a:lnTo>
                      <a:lnTo>
                        <a:pt x="38699" y="23475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1" name="Forma Livre 70">
                  <a:extLst>
                    <a:ext uri="{FF2B5EF4-FFF2-40B4-BE49-F238E27FC236}">
                      <a16:creationId xmlns:a16="http://schemas.microsoft.com/office/drawing/2014/main" id="{6207A5CB-B3C5-80DE-924A-144EB7AC3080}"/>
                    </a:ext>
                  </a:extLst>
                </p:cNvPr>
                <p:cNvSpPr/>
                <p:nvPr/>
              </p:nvSpPr>
              <p:spPr>
                <a:xfrm>
                  <a:off x="6904770" y="6529139"/>
                  <a:ext cx="27785" cy="262147"/>
                </a:xfrm>
                <a:custGeom>
                  <a:avLst/>
                  <a:gdLst>
                    <a:gd name="connsiteX0" fmla="*/ 0 w 27785"/>
                    <a:gd name="connsiteY0" fmla="*/ 0 h 262147"/>
                    <a:gd name="connsiteX1" fmla="*/ 27786 w 27785"/>
                    <a:gd name="connsiteY1" fmla="*/ 0 h 262147"/>
                    <a:gd name="connsiteX2" fmla="*/ 27786 w 27785"/>
                    <a:gd name="connsiteY2" fmla="*/ 262148 h 262147"/>
                    <a:gd name="connsiteX3" fmla="*/ 0 w 27785"/>
                    <a:gd name="connsiteY3" fmla="*/ 262148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85" h="262147">
                      <a:moveTo>
                        <a:pt x="0" y="0"/>
                      </a:moveTo>
                      <a:lnTo>
                        <a:pt x="27786" y="0"/>
                      </a:lnTo>
                      <a:lnTo>
                        <a:pt x="27786" y="262148"/>
                      </a:lnTo>
                      <a:lnTo>
                        <a:pt x="0" y="262148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2" name="Forma Livre 71">
                  <a:extLst>
                    <a:ext uri="{FF2B5EF4-FFF2-40B4-BE49-F238E27FC236}">
                      <a16:creationId xmlns:a16="http://schemas.microsoft.com/office/drawing/2014/main" id="{B57AFF53-CD33-97F0-1E1A-035F7A80B5EF}"/>
                    </a:ext>
                  </a:extLst>
                </p:cNvPr>
                <p:cNvSpPr/>
                <p:nvPr/>
              </p:nvSpPr>
              <p:spPr>
                <a:xfrm>
                  <a:off x="7010385" y="6529139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236726 h 262147"/>
                    <a:gd name="connsiteX1" fmla="*/ 27786 w 194034"/>
                    <a:gd name="connsiteY1" fmla="*/ 0 h 262147"/>
                    <a:gd name="connsiteX2" fmla="*/ 0 w 194034"/>
                    <a:gd name="connsiteY2" fmla="*/ 0 h 262147"/>
                    <a:gd name="connsiteX3" fmla="*/ 0 w 194034"/>
                    <a:gd name="connsiteY3" fmla="*/ 262148 h 262147"/>
                    <a:gd name="connsiteX4" fmla="*/ 194035 w 194034"/>
                    <a:gd name="connsiteY4" fmla="*/ 262148 h 262147"/>
                    <a:gd name="connsiteX5" fmla="*/ 194035 w 194034"/>
                    <a:gd name="connsiteY5" fmla="*/ 236726 h 262147"/>
                    <a:gd name="connsiteX6" fmla="*/ 27786 w 194034"/>
                    <a:gd name="connsiteY6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236726"/>
                      </a:move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5" y="262148"/>
                      </a:lnTo>
                      <a:lnTo>
                        <a:pt x="194035" y="236726"/>
                      </a:lnTo>
                      <a:lnTo>
                        <a:pt x="27786" y="236726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0780516F-7F85-7670-27A6-0DAE44FBD38A}"/>
                </a:ext>
              </a:extLst>
            </p:cNvPr>
            <p:cNvGrpSpPr/>
            <p:nvPr/>
          </p:nvGrpSpPr>
          <p:grpSpPr>
            <a:xfrm>
              <a:off x="2642794" y="2048898"/>
              <a:ext cx="2047781" cy="622938"/>
              <a:chOff x="2783731" y="0"/>
              <a:chExt cx="5385370" cy="1638236"/>
            </a:xfrm>
            <a:solidFill>
              <a:srgbClr val="492F20"/>
            </a:solidFill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37FACE03-5790-5CBB-CC91-B708A9942EAA}"/>
                  </a:ext>
                </a:extLst>
              </p:cNvPr>
              <p:cNvSpPr/>
              <p:nvPr/>
            </p:nvSpPr>
            <p:spPr>
              <a:xfrm>
                <a:off x="2783731" y="5996"/>
                <a:ext cx="163340" cy="402539"/>
              </a:xfrm>
              <a:custGeom>
                <a:avLst/>
                <a:gdLst>
                  <a:gd name="connsiteX0" fmla="*/ 98507 w 163340"/>
                  <a:gd name="connsiteY0" fmla="*/ 402539 h 402539"/>
                  <a:gd name="connsiteX1" fmla="*/ 98507 w 163340"/>
                  <a:gd name="connsiteY1" fmla="*/ 96156 h 402539"/>
                  <a:gd name="connsiteX2" fmla="*/ 0 w 163340"/>
                  <a:gd name="connsiteY2" fmla="*/ 96156 h 402539"/>
                  <a:gd name="connsiteX3" fmla="*/ 0 w 163340"/>
                  <a:gd name="connsiteY3" fmla="*/ 49873 h 402539"/>
                  <a:gd name="connsiteX4" fmla="*/ 19206 w 163340"/>
                  <a:gd name="connsiteY4" fmla="*/ 49873 h 402539"/>
                  <a:gd name="connsiteX5" fmla="*/ 106297 w 163340"/>
                  <a:gd name="connsiteY5" fmla="*/ 0 h 402539"/>
                  <a:gd name="connsiteX6" fmla="*/ 163341 w 163340"/>
                  <a:gd name="connsiteY6" fmla="*/ 0 h 402539"/>
                  <a:gd name="connsiteX7" fmla="*/ 163341 w 163340"/>
                  <a:gd name="connsiteY7" fmla="*/ 402539 h 402539"/>
                  <a:gd name="connsiteX8" fmla="*/ 98471 w 163340"/>
                  <a:gd name="connsiteY8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340" h="402539">
                    <a:moveTo>
                      <a:pt x="98507" y="402539"/>
                    </a:moveTo>
                    <a:lnTo>
                      <a:pt x="98507" y="96156"/>
                    </a:lnTo>
                    <a:lnTo>
                      <a:pt x="0" y="96156"/>
                    </a:lnTo>
                    <a:lnTo>
                      <a:pt x="0" y="49873"/>
                    </a:lnTo>
                    <a:lnTo>
                      <a:pt x="19206" y="49873"/>
                    </a:lnTo>
                    <a:cubicBezTo>
                      <a:pt x="63649" y="49873"/>
                      <a:pt x="88886" y="38455"/>
                      <a:pt x="106297" y="0"/>
                    </a:cubicBezTo>
                    <a:lnTo>
                      <a:pt x="163341" y="0"/>
                    </a:lnTo>
                    <a:lnTo>
                      <a:pt x="163341" y="402539"/>
                    </a:lnTo>
                    <a:lnTo>
                      <a:pt x="98471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55D2DC0F-74EE-083E-99EA-144FBBA16D6D}"/>
                  </a:ext>
                </a:extLst>
              </p:cNvPr>
              <p:cNvSpPr/>
              <p:nvPr/>
            </p:nvSpPr>
            <p:spPr>
              <a:xfrm>
                <a:off x="2995177" y="0"/>
                <a:ext cx="386848" cy="414567"/>
              </a:xfrm>
              <a:custGeom>
                <a:avLst/>
                <a:gdLst>
                  <a:gd name="connsiteX0" fmla="*/ 0 w 386848"/>
                  <a:gd name="connsiteY0" fmla="*/ 207284 h 414567"/>
                  <a:gd name="connsiteX1" fmla="*/ 193424 w 386848"/>
                  <a:gd name="connsiteY1" fmla="*/ 0 h 414567"/>
                  <a:gd name="connsiteX2" fmla="*/ 386849 w 386848"/>
                  <a:gd name="connsiteY2" fmla="*/ 207284 h 414567"/>
                  <a:gd name="connsiteX3" fmla="*/ 193424 w 386848"/>
                  <a:gd name="connsiteY3" fmla="*/ 414568 h 414567"/>
                  <a:gd name="connsiteX4" fmla="*/ 0 w 386848"/>
                  <a:gd name="connsiteY4" fmla="*/ 207284 h 414567"/>
                  <a:gd name="connsiteX5" fmla="*/ 317779 w 386848"/>
                  <a:gd name="connsiteY5" fmla="*/ 207284 h 414567"/>
                  <a:gd name="connsiteX6" fmla="*/ 193424 w 386848"/>
                  <a:gd name="connsiteY6" fmla="*/ 62476 h 414567"/>
                  <a:gd name="connsiteX7" fmla="*/ 68496 w 386848"/>
                  <a:gd name="connsiteY7" fmla="*/ 207284 h 414567"/>
                  <a:gd name="connsiteX8" fmla="*/ 193424 w 386848"/>
                  <a:gd name="connsiteY8" fmla="*/ 352092 h 414567"/>
                  <a:gd name="connsiteX9" fmla="*/ 317779 w 386848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848" h="414567">
                    <a:moveTo>
                      <a:pt x="0" y="207284"/>
                    </a:moveTo>
                    <a:cubicBezTo>
                      <a:pt x="0" y="79890"/>
                      <a:pt x="72085" y="0"/>
                      <a:pt x="193424" y="0"/>
                    </a:cubicBezTo>
                    <a:cubicBezTo>
                      <a:pt x="314763" y="0"/>
                      <a:pt x="386849" y="79890"/>
                      <a:pt x="386849" y="207284"/>
                    </a:cubicBezTo>
                    <a:cubicBezTo>
                      <a:pt x="386849" y="334678"/>
                      <a:pt x="314763" y="414568"/>
                      <a:pt x="193424" y="414568"/>
                    </a:cubicBezTo>
                    <a:cubicBezTo>
                      <a:pt x="72085" y="414568"/>
                      <a:pt x="0" y="335252"/>
                      <a:pt x="0" y="207284"/>
                    </a:cubicBezTo>
                    <a:close/>
                    <a:moveTo>
                      <a:pt x="317779" y="207284"/>
                    </a:moveTo>
                    <a:cubicBezTo>
                      <a:pt x="317779" y="106963"/>
                      <a:pt x="279331" y="62476"/>
                      <a:pt x="193424" y="62476"/>
                    </a:cubicBezTo>
                    <a:cubicBezTo>
                      <a:pt x="107518" y="62476"/>
                      <a:pt x="68496" y="106927"/>
                      <a:pt x="68496" y="207284"/>
                    </a:cubicBezTo>
                    <a:cubicBezTo>
                      <a:pt x="68496" y="307641"/>
                      <a:pt x="107554" y="352092"/>
                      <a:pt x="193424" y="352092"/>
                    </a:cubicBezTo>
                    <a:cubicBezTo>
                      <a:pt x="279295" y="352092"/>
                      <a:pt x="317779" y="307641"/>
                      <a:pt x="317779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 20">
                <a:extLst>
                  <a:ext uri="{FF2B5EF4-FFF2-40B4-BE49-F238E27FC236}">
                    <a16:creationId xmlns:a16="http://schemas.microsoft.com/office/drawing/2014/main" id="{BE6625A8-7B53-D158-0E92-D0299BE8ADAF}"/>
                  </a:ext>
                </a:extLst>
              </p:cNvPr>
              <p:cNvSpPr/>
              <p:nvPr/>
            </p:nvSpPr>
            <p:spPr>
              <a:xfrm>
                <a:off x="3403027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A5962C70-C8B2-4A12-AF6B-C31138344FAB}"/>
                  </a:ext>
                </a:extLst>
              </p:cNvPr>
              <p:cNvSpPr/>
              <p:nvPr/>
            </p:nvSpPr>
            <p:spPr>
              <a:xfrm>
                <a:off x="3666777" y="5996"/>
                <a:ext cx="314153" cy="402539"/>
              </a:xfrm>
              <a:custGeom>
                <a:avLst/>
                <a:gdLst>
                  <a:gd name="connsiteX0" fmla="*/ 0 w 314153"/>
                  <a:gd name="connsiteY0" fmla="*/ 402539 h 402539"/>
                  <a:gd name="connsiteX1" fmla="*/ 0 w 314153"/>
                  <a:gd name="connsiteY1" fmla="*/ 0 h 402539"/>
                  <a:gd name="connsiteX2" fmla="*/ 64870 w 314153"/>
                  <a:gd name="connsiteY2" fmla="*/ 0 h 402539"/>
                  <a:gd name="connsiteX3" fmla="*/ 64870 w 314153"/>
                  <a:gd name="connsiteY3" fmla="*/ 195256 h 402539"/>
                  <a:gd name="connsiteX4" fmla="*/ 68460 w 314153"/>
                  <a:gd name="connsiteY4" fmla="*/ 195256 h 402539"/>
                  <a:gd name="connsiteX5" fmla="*/ 191594 w 314153"/>
                  <a:gd name="connsiteY5" fmla="*/ 97915 h 402539"/>
                  <a:gd name="connsiteX6" fmla="*/ 314153 w 314153"/>
                  <a:gd name="connsiteY6" fmla="*/ 224698 h 402539"/>
                  <a:gd name="connsiteX7" fmla="*/ 314153 w 314153"/>
                  <a:gd name="connsiteY7" fmla="*/ 402539 h 402539"/>
                  <a:gd name="connsiteX8" fmla="*/ 249894 w 314153"/>
                  <a:gd name="connsiteY8" fmla="*/ 402539 h 402539"/>
                  <a:gd name="connsiteX9" fmla="*/ 249894 w 314153"/>
                  <a:gd name="connsiteY9" fmla="*/ 240317 h 402539"/>
                  <a:gd name="connsiteX10" fmla="*/ 160972 w 314153"/>
                  <a:gd name="connsiteY10" fmla="*/ 156190 h 402539"/>
                  <a:gd name="connsiteX11" fmla="*/ 64870 w 314153"/>
                  <a:gd name="connsiteY11" fmla="*/ 257732 h 402539"/>
                  <a:gd name="connsiteX12" fmla="*/ 64870 w 314153"/>
                  <a:gd name="connsiteY12" fmla="*/ 402539 h 402539"/>
                  <a:gd name="connsiteX13" fmla="*/ 0 w 314153"/>
                  <a:gd name="connsiteY13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195256"/>
                    </a:lnTo>
                    <a:lnTo>
                      <a:pt x="68460" y="195256"/>
                    </a:lnTo>
                    <a:cubicBezTo>
                      <a:pt x="78655" y="144808"/>
                      <a:pt x="115308" y="97915"/>
                      <a:pt x="191594" y="97915"/>
                    </a:cubicBezTo>
                    <a:cubicBezTo>
                      <a:pt x="273874" y="97915"/>
                      <a:pt x="314153" y="151989"/>
                      <a:pt x="314153" y="224698"/>
                    </a:cubicBezTo>
                    <a:lnTo>
                      <a:pt x="314153" y="402539"/>
                    </a:lnTo>
                    <a:lnTo>
                      <a:pt x="249894" y="402539"/>
                    </a:lnTo>
                    <a:lnTo>
                      <a:pt x="249894" y="240317"/>
                    </a:lnTo>
                    <a:cubicBezTo>
                      <a:pt x="249894" y="180247"/>
                      <a:pt x="222862" y="156190"/>
                      <a:pt x="160972" y="156190"/>
                    </a:cubicBezTo>
                    <a:cubicBezTo>
                      <a:pt x="90071" y="156190"/>
                      <a:pt x="64870" y="194645"/>
                      <a:pt x="64870" y="257732"/>
                    </a:cubicBez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C9D454FE-4594-A1A3-AB6B-48DDB27366FA}"/>
                  </a:ext>
                </a:extLst>
              </p:cNvPr>
              <p:cNvSpPr/>
              <p:nvPr/>
            </p:nvSpPr>
            <p:spPr>
              <a:xfrm>
                <a:off x="4141938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752C21BE-388B-E3AC-8BDE-ECD03191E4D7}"/>
                  </a:ext>
                </a:extLst>
              </p:cNvPr>
              <p:cNvSpPr/>
              <p:nvPr/>
            </p:nvSpPr>
            <p:spPr>
              <a:xfrm>
                <a:off x="4266867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4C022E8D-C297-C6CB-E17C-1AA011B169CA}"/>
                  </a:ext>
                </a:extLst>
              </p:cNvPr>
              <p:cNvSpPr/>
              <p:nvPr/>
            </p:nvSpPr>
            <p:spPr>
              <a:xfrm>
                <a:off x="4609273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D37339EF-8D22-47DC-55F6-F3CACB9F3B1E}"/>
                  </a:ext>
                </a:extLst>
              </p:cNvPr>
              <p:cNvSpPr/>
              <p:nvPr/>
            </p:nvSpPr>
            <p:spPr>
              <a:xfrm>
                <a:off x="4860997" y="103947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8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44 w 316558"/>
                  <a:gd name="connsiteY12" fmla="*/ 133964 h 310620"/>
                  <a:gd name="connsiteX13" fmla="*/ 255279 w 316558"/>
                  <a:gd name="connsiteY13" fmla="*/ 133964 h 310620"/>
                  <a:gd name="connsiteX14" fmla="*/ 255279 w 316558"/>
                  <a:gd name="connsiteY14" fmla="*/ 132780 h 310620"/>
                  <a:gd name="connsiteX15" fmla="*/ 159751 w 316558"/>
                  <a:gd name="connsiteY15" fmla="*/ 51058 h 310620"/>
                  <a:gd name="connsiteX16" fmla="*/ 61244 w 316558"/>
                  <a:gd name="connsiteY16" fmla="*/ 133964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8" y="51058"/>
                      <a:pt x="316558" y="141792"/>
                    </a:cubicBezTo>
                    <a:cubicBezTo>
                      <a:pt x="316558" y="152599"/>
                      <a:pt x="315948" y="161001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44" y="133964"/>
                    </a:moveTo>
                    <a:lnTo>
                      <a:pt x="255279" y="133964"/>
                    </a:lnTo>
                    <a:lnTo>
                      <a:pt x="255279" y="132780"/>
                    </a:lnTo>
                    <a:cubicBezTo>
                      <a:pt x="255279" y="77521"/>
                      <a:pt x="223436" y="51058"/>
                      <a:pt x="159751" y="51058"/>
                    </a:cubicBezTo>
                    <a:cubicBezTo>
                      <a:pt x="96066" y="51058"/>
                      <a:pt x="64834" y="80501"/>
                      <a:pt x="61244" y="13396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617D5474-7FD6-C3C4-AAE6-B14E250D6159}"/>
                  </a:ext>
                </a:extLst>
              </p:cNvPr>
              <p:cNvSpPr/>
              <p:nvPr/>
            </p:nvSpPr>
            <p:spPr>
              <a:xfrm>
                <a:off x="5226235" y="103911"/>
                <a:ext cx="263679" cy="304624"/>
              </a:xfrm>
              <a:custGeom>
                <a:avLst/>
                <a:gdLst>
                  <a:gd name="connsiteX0" fmla="*/ 0 w 263679"/>
                  <a:gd name="connsiteY0" fmla="*/ 304624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4 h 304624"/>
                  <a:gd name="connsiteX13" fmla="*/ 0 w 263679"/>
                  <a:gd name="connsiteY13" fmla="*/ 304624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4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4"/>
                    </a:lnTo>
                    <a:lnTo>
                      <a:pt x="0" y="30462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BEB12934-EDB8-F806-CC07-D1832A61496A}"/>
                  </a:ext>
                </a:extLst>
              </p:cNvPr>
              <p:cNvSpPr/>
              <p:nvPr/>
            </p:nvSpPr>
            <p:spPr>
              <a:xfrm>
                <a:off x="5530767" y="103947"/>
                <a:ext cx="311748" cy="304588"/>
              </a:xfrm>
              <a:custGeom>
                <a:avLst/>
                <a:gdLst>
                  <a:gd name="connsiteX0" fmla="*/ 0 w 311748"/>
                  <a:gd name="connsiteY0" fmla="*/ 304589 h 304588"/>
                  <a:gd name="connsiteX1" fmla="*/ 0 w 311748"/>
                  <a:gd name="connsiteY1" fmla="*/ 5996 h 304588"/>
                  <a:gd name="connsiteX2" fmla="*/ 59449 w 311748"/>
                  <a:gd name="connsiteY2" fmla="*/ 5996 h 304588"/>
                  <a:gd name="connsiteX3" fmla="*/ 59449 w 311748"/>
                  <a:gd name="connsiteY3" fmla="*/ 98525 h 304588"/>
                  <a:gd name="connsiteX4" fmla="*/ 63649 w 311748"/>
                  <a:gd name="connsiteY4" fmla="*/ 98525 h 304588"/>
                  <a:gd name="connsiteX5" fmla="*/ 188004 w 311748"/>
                  <a:gd name="connsiteY5" fmla="*/ 0 h 304588"/>
                  <a:gd name="connsiteX6" fmla="*/ 311748 w 311748"/>
                  <a:gd name="connsiteY6" fmla="*/ 124952 h 304588"/>
                  <a:gd name="connsiteX7" fmla="*/ 311748 w 311748"/>
                  <a:gd name="connsiteY7" fmla="*/ 304589 h 304588"/>
                  <a:gd name="connsiteX8" fmla="*/ 246878 w 311748"/>
                  <a:gd name="connsiteY8" fmla="*/ 304589 h 304588"/>
                  <a:gd name="connsiteX9" fmla="*/ 246878 w 311748"/>
                  <a:gd name="connsiteY9" fmla="*/ 142366 h 304588"/>
                  <a:gd name="connsiteX10" fmla="*/ 159787 w 311748"/>
                  <a:gd name="connsiteY10" fmla="*/ 58239 h 304588"/>
                  <a:gd name="connsiteX11" fmla="*/ 64870 w 311748"/>
                  <a:gd name="connsiteY11" fmla="*/ 156765 h 304588"/>
                  <a:gd name="connsiteX12" fmla="*/ 64870 w 311748"/>
                  <a:gd name="connsiteY12" fmla="*/ 304553 h 304588"/>
                  <a:gd name="connsiteX13" fmla="*/ 0 w 311748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8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6CF7AC97-243D-B957-0DFD-93633F23F9F0}"/>
                  </a:ext>
                </a:extLst>
              </p:cNvPr>
              <p:cNvSpPr/>
              <p:nvPr/>
            </p:nvSpPr>
            <p:spPr>
              <a:xfrm>
                <a:off x="5886994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8 w 295593"/>
                  <a:gd name="connsiteY12" fmla="*/ 304589 h 310584"/>
                  <a:gd name="connsiteX13" fmla="*/ 236108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8" y="304589"/>
                    </a:lnTo>
                    <a:lnTo>
                      <a:pt x="236108" y="230084"/>
                    </a:lnTo>
                    <a:lnTo>
                      <a:pt x="231908" y="230084"/>
                    </a:lnTo>
                    <a:cubicBezTo>
                      <a:pt x="216292" y="280568"/>
                      <a:pt x="168833" y="310585"/>
                      <a:pt x="100948" y="310585"/>
                    </a:cubicBezTo>
                    <a:cubicBezTo>
                      <a:pt x="39094" y="310585"/>
                      <a:pt x="36" y="281752"/>
                      <a:pt x="36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EB291794-FD6B-A828-7CAC-0F6B9C229B64}"/>
                  </a:ext>
                </a:extLst>
              </p:cNvPr>
              <p:cNvSpPr/>
              <p:nvPr/>
            </p:nvSpPr>
            <p:spPr>
              <a:xfrm>
                <a:off x="6213174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366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366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51CBB9EA-4DB8-FD49-67B0-0B2C800BD89A}"/>
                  </a:ext>
                </a:extLst>
              </p:cNvPr>
              <p:cNvSpPr/>
              <p:nvPr/>
            </p:nvSpPr>
            <p:spPr>
              <a:xfrm>
                <a:off x="6476889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6911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11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ADE594EF-0357-99D5-B65D-30B1B4CDBAA1}"/>
                  </a:ext>
                </a:extLst>
              </p:cNvPr>
              <p:cNvSpPr/>
              <p:nvPr/>
            </p:nvSpPr>
            <p:spPr>
              <a:xfrm>
                <a:off x="6588607" y="10394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6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6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526" y="155616"/>
                    </a:moveTo>
                    <a:cubicBezTo>
                      <a:pt x="268526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6"/>
                      <a:pt x="93768" y="252956"/>
                      <a:pt x="165818" y="252956"/>
                    </a:cubicBezTo>
                    <a:cubicBezTo>
                      <a:pt x="237868" y="252956"/>
                      <a:pt x="268526" y="218702"/>
                      <a:pt x="268526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1E9CFFE2-4DB8-A676-757C-FBE30C2D90F2}"/>
                  </a:ext>
                </a:extLst>
              </p:cNvPr>
              <p:cNvSpPr/>
              <p:nvPr/>
            </p:nvSpPr>
            <p:spPr>
              <a:xfrm>
                <a:off x="6967666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ED77B8F7-AC4A-00BF-140E-8930F6E048F5}"/>
                  </a:ext>
                </a:extLst>
              </p:cNvPr>
              <p:cNvSpPr/>
              <p:nvPr/>
            </p:nvSpPr>
            <p:spPr>
              <a:xfrm>
                <a:off x="7323893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2"/>
                      <a:pt x="72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7B84F895-C6D8-81D6-63D9-47AD7050B8BA}"/>
                  </a:ext>
                </a:extLst>
              </p:cNvPr>
              <p:cNvSpPr/>
              <p:nvPr/>
            </p:nvSpPr>
            <p:spPr>
              <a:xfrm>
                <a:off x="7677104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57538173-5E61-2A83-78C5-92A23B815B22}"/>
                  </a:ext>
                </a:extLst>
              </p:cNvPr>
              <p:cNvSpPr/>
              <p:nvPr/>
            </p:nvSpPr>
            <p:spPr>
              <a:xfrm>
                <a:off x="2794537" y="560812"/>
                <a:ext cx="350842" cy="414532"/>
              </a:xfrm>
              <a:custGeom>
                <a:avLst/>
                <a:gdLst>
                  <a:gd name="connsiteX0" fmla="*/ 610 w 350842"/>
                  <a:gd name="connsiteY0" fmla="*/ 276941 h 414532"/>
                  <a:gd name="connsiteX1" fmla="*/ 610 w 350842"/>
                  <a:gd name="connsiteY1" fmla="*/ 273351 h 414532"/>
                  <a:gd name="connsiteX2" fmla="*/ 65480 w 350842"/>
                  <a:gd name="connsiteY2" fmla="*/ 273351 h 414532"/>
                  <a:gd name="connsiteX3" fmla="*/ 65480 w 350842"/>
                  <a:gd name="connsiteY3" fmla="*/ 282973 h 414532"/>
                  <a:gd name="connsiteX4" fmla="*/ 182009 w 350842"/>
                  <a:gd name="connsiteY4" fmla="*/ 355072 h 414532"/>
                  <a:gd name="connsiteX5" fmla="*/ 285936 w 350842"/>
                  <a:gd name="connsiteY5" fmla="*/ 300388 h 414532"/>
                  <a:gd name="connsiteX6" fmla="*/ 214461 w 350842"/>
                  <a:gd name="connsiteY6" fmla="*/ 242723 h 414532"/>
                  <a:gd name="connsiteX7" fmla="*/ 115954 w 350842"/>
                  <a:gd name="connsiteY7" fmla="*/ 226494 h 414532"/>
                  <a:gd name="connsiteX8" fmla="*/ 0 w 350842"/>
                  <a:gd name="connsiteY8" fmla="*/ 117161 h 414532"/>
                  <a:gd name="connsiteX9" fmla="*/ 172998 w 350842"/>
                  <a:gd name="connsiteY9" fmla="*/ 0 h 414532"/>
                  <a:gd name="connsiteX10" fmla="*/ 344201 w 350842"/>
                  <a:gd name="connsiteY10" fmla="*/ 137591 h 414532"/>
                  <a:gd name="connsiteX11" fmla="*/ 344201 w 350842"/>
                  <a:gd name="connsiteY11" fmla="*/ 141181 h 414532"/>
                  <a:gd name="connsiteX12" fmla="*/ 279941 w 350842"/>
                  <a:gd name="connsiteY12" fmla="*/ 141181 h 414532"/>
                  <a:gd name="connsiteX13" fmla="*/ 279941 w 350842"/>
                  <a:gd name="connsiteY13" fmla="*/ 133354 h 414532"/>
                  <a:gd name="connsiteX14" fmla="*/ 167003 w 350842"/>
                  <a:gd name="connsiteY14" fmla="*/ 59460 h 414532"/>
                  <a:gd name="connsiteX15" fmla="*/ 64906 w 350842"/>
                  <a:gd name="connsiteY15" fmla="*/ 113534 h 414532"/>
                  <a:gd name="connsiteX16" fmla="*/ 132791 w 350842"/>
                  <a:gd name="connsiteY16" fmla="*/ 170014 h 414532"/>
                  <a:gd name="connsiteX17" fmla="*/ 230688 w 350842"/>
                  <a:gd name="connsiteY17" fmla="*/ 186818 h 414532"/>
                  <a:gd name="connsiteX18" fmla="*/ 350842 w 350842"/>
                  <a:gd name="connsiteY18" fmla="*/ 296761 h 414532"/>
                  <a:gd name="connsiteX19" fmla="*/ 182044 w 350842"/>
                  <a:gd name="connsiteY19" fmla="*/ 414532 h 414532"/>
                  <a:gd name="connsiteX20" fmla="*/ 646 w 350842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42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697" y="355072"/>
                      <a:pt x="182009" y="355072"/>
                    </a:cubicBezTo>
                    <a:cubicBezTo>
                      <a:pt x="258904" y="355072"/>
                      <a:pt x="285936" y="338268"/>
                      <a:pt x="285936" y="300388"/>
                    </a:cubicBezTo>
                    <a:cubicBezTo>
                      <a:pt x="285936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697" y="59460"/>
                      <a:pt x="64906" y="77485"/>
                      <a:pt x="64906" y="113534"/>
                    </a:cubicBezTo>
                    <a:cubicBezTo>
                      <a:pt x="64906" y="149583"/>
                      <a:pt x="85332" y="159817"/>
                      <a:pt x="132791" y="170014"/>
                    </a:cubicBezTo>
                    <a:lnTo>
                      <a:pt x="230688" y="186818"/>
                    </a:lnTo>
                    <a:cubicBezTo>
                      <a:pt x="311174" y="201252"/>
                      <a:pt x="350842" y="237876"/>
                      <a:pt x="350842" y="296761"/>
                    </a:cubicBezTo>
                    <a:cubicBezTo>
                      <a:pt x="350842" y="355647"/>
                      <a:pt x="300978" y="414532"/>
                      <a:pt x="182044" y="414532"/>
                    </a:cubicBezTo>
                    <a:cubicBezTo>
                      <a:pt x="63111" y="414532"/>
                      <a:pt x="646" y="361679"/>
                      <a:pt x="646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 36">
                <a:extLst>
                  <a:ext uri="{FF2B5EF4-FFF2-40B4-BE49-F238E27FC236}">
                    <a16:creationId xmlns:a16="http://schemas.microsoft.com/office/drawing/2014/main" id="{D1671BAB-3D63-D133-4C81-FB88350DE8EE}"/>
                  </a:ext>
                </a:extLst>
              </p:cNvPr>
              <p:cNvSpPr/>
              <p:nvPr/>
            </p:nvSpPr>
            <p:spPr>
              <a:xfrm>
                <a:off x="3161641" y="670683"/>
                <a:ext cx="353247" cy="400780"/>
              </a:xfrm>
              <a:custGeom>
                <a:avLst/>
                <a:gdLst>
                  <a:gd name="connsiteX0" fmla="*/ 35397 w 353247"/>
                  <a:gd name="connsiteY0" fmla="*/ 400780 h 400780"/>
                  <a:gd name="connsiteX1" fmla="*/ 35397 w 353247"/>
                  <a:gd name="connsiteY1" fmla="*/ 341895 h 400780"/>
                  <a:gd name="connsiteX2" fmla="*/ 93661 w 353247"/>
                  <a:gd name="connsiteY2" fmla="*/ 341895 h 400780"/>
                  <a:gd name="connsiteX3" fmla="*/ 139935 w 353247"/>
                  <a:gd name="connsiteY3" fmla="*/ 314247 h 400780"/>
                  <a:gd name="connsiteX4" fmla="*/ 147151 w 353247"/>
                  <a:gd name="connsiteY4" fmla="*/ 298628 h 400780"/>
                  <a:gd name="connsiteX5" fmla="*/ 0 w 353247"/>
                  <a:gd name="connsiteY5" fmla="*/ 36 h 400780"/>
                  <a:gd name="connsiteX6" fmla="*/ 72696 w 353247"/>
                  <a:gd name="connsiteY6" fmla="*/ 36 h 400780"/>
                  <a:gd name="connsiteX7" fmla="*/ 148981 w 353247"/>
                  <a:gd name="connsiteY7" fmla="*/ 158632 h 400780"/>
                  <a:gd name="connsiteX8" fmla="*/ 178419 w 353247"/>
                  <a:gd name="connsiteY8" fmla="*/ 230120 h 400780"/>
                  <a:gd name="connsiteX9" fmla="*/ 183229 w 353247"/>
                  <a:gd name="connsiteY9" fmla="*/ 230120 h 400780"/>
                  <a:gd name="connsiteX10" fmla="*/ 211482 w 353247"/>
                  <a:gd name="connsiteY10" fmla="*/ 158021 h 400780"/>
                  <a:gd name="connsiteX11" fmla="*/ 281772 w 353247"/>
                  <a:gd name="connsiteY11" fmla="*/ 0 h 400780"/>
                  <a:gd name="connsiteX12" fmla="*/ 353247 w 353247"/>
                  <a:gd name="connsiteY12" fmla="*/ 0 h 400780"/>
                  <a:gd name="connsiteX13" fmla="*/ 197661 w 353247"/>
                  <a:gd name="connsiteY13" fmla="*/ 331051 h 400780"/>
                  <a:gd name="connsiteX14" fmla="*/ 78116 w 353247"/>
                  <a:gd name="connsiteY14" fmla="*/ 400744 h 400780"/>
                  <a:gd name="connsiteX15" fmla="*/ 35468 w 353247"/>
                  <a:gd name="connsiteY15" fmla="*/ 400744 h 4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247" h="400780">
                    <a:moveTo>
                      <a:pt x="35397" y="400780"/>
                    </a:moveTo>
                    <a:lnTo>
                      <a:pt x="35397" y="341895"/>
                    </a:lnTo>
                    <a:lnTo>
                      <a:pt x="93661" y="341895"/>
                    </a:lnTo>
                    <a:cubicBezTo>
                      <a:pt x="120083" y="341895"/>
                      <a:pt x="130888" y="334678"/>
                      <a:pt x="139935" y="314247"/>
                    </a:cubicBezTo>
                    <a:lnTo>
                      <a:pt x="147151" y="298628"/>
                    </a:lnTo>
                    <a:lnTo>
                      <a:pt x="0" y="36"/>
                    </a:lnTo>
                    <a:lnTo>
                      <a:pt x="72696" y="36"/>
                    </a:lnTo>
                    <a:lnTo>
                      <a:pt x="148981" y="158632"/>
                    </a:lnTo>
                    <a:lnTo>
                      <a:pt x="178419" y="230120"/>
                    </a:lnTo>
                    <a:lnTo>
                      <a:pt x="183229" y="230120"/>
                    </a:lnTo>
                    <a:lnTo>
                      <a:pt x="211482" y="158021"/>
                    </a:lnTo>
                    <a:lnTo>
                      <a:pt x="281772" y="0"/>
                    </a:lnTo>
                    <a:lnTo>
                      <a:pt x="353247" y="0"/>
                    </a:lnTo>
                    <a:lnTo>
                      <a:pt x="197661" y="331051"/>
                    </a:lnTo>
                    <a:cubicBezTo>
                      <a:pt x="173034" y="384515"/>
                      <a:pt x="139396" y="400744"/>
                      <a:pt x="78116" y="400744"/>
                    </a:cubicBezTo>
                    <a:lnTo>
                      <a:pt x="35468" y="40074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 37">
                <a:extLst>
                  <a:ext uri="{FF2B5EF4-FFF2-40B4-BE49-F238E27FC236}">
                    <a16:creationId xmlns:a16="http://schemas.microsoft.com/office/drawing/2014/main" id="{17FC61E9-7A90-4BA3-676A-D57AE3DDE968}"/>
                  </a:ext>
                </a:extLst>
              </p:cNvPr>
              <p:cNvSpPr/>
              <p:nvPr/>
            </p:nvSpPr>
            <p:spPr>
              <a:xfrm>
                <a:off x="3546587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7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 38">
                <a:extLst>
                  <a:ext uri="{FF2B5EF4-FFF2-40B4-BE49-F238E27FC236}">
                    <a16:creationId xmlns:a16="http://schemas.microsoft.com/office/drawing/2014/main" id="{09367816-021C-76B4-72A0-561D587BBF5F}"/>
                  </a:ext>
                </a:extLst>
              </p:cNvPr>
              <p:cNvSpPr/>
              <p:nvPr/>
            </p:nvSpPr>
            <p:spPr>
              <a:xfrm>
                <a:off x="4132928" y="664687"/>
                <a:ext cx="333969" cy="406776"/>
              </a:xfrm>
              <a:custGeom>
                <a:avLst/>
                <a:gdLst>
                  <a:gd name="connsiteX0" fmla="*/ 0 w 333969"/>
                  <a:gd name="connsiteY0" fmla="*/ 406776 h 406776"/>
                  <a:gd name="connsiteX1" fmla="*/ 0 w 333969"/>
                  <a:gd name="connsiteY1" fmla="*/ 6032 h 406776"/>
                  <a:gd name="connsiteX2" fmla="*/ 59449 w 333969"/>
                  <a:gd name="connsiteY2" fmla="*/ 6032 h 406776"/>
                  <a:gd name="connsiteX3" fmla="*/ 59449 w 333969"/>
                  <a:gd name="connsiteY3" fmla="*/ 88939 h 406776"/>
                  <a:gd name="connsiteX4" fmla="*/ 64870 w 333969"/>
                  <a:gd name="connsiteY4" fmla="*/ 88939 h 406776"/>
                  <a:gd name="connsiteX5" fmla="*/ 189224 w 333969"/>
                  <a:gd name="connsiteY5" fmla="*/ 0 h 406776"/>
                  <a:gd name="connsiteX6" fmla="*/ 333970 w 333969"/>
                  <a:gd name="connsiteY6" fmla="*/ 155616 h 406776"/>
                  <a:gd name="connsiteX7" fmla="*/ 189799 w 333969"/>
                  <a:gd name="connsiteY7" fmla="*/ 310621 h 406776"/>
                  <a:gd name="connsiteX8" fmla="*/ 67275 w 333969"/>
                  <a:gd name="connsiteY8" fmla="*/ 220497 h 406776"/>
                  <a:gd name="connsiteX9" fmla="*/ 64870 w 333969"/>
                  <a:gd name="connsiteY9" fmla="*/ 220497 h 406776"/>
                  <a:gd name="connsiteX10" fmla="*/ 64870 w 333969"/>
                  <a:gd name="connsiteY10" fmla="*/ 406740 h 406776"/>
                  <a:gd name="connsiteX11" fmla="*/ 0 w 333969"/>
                  <a:gd name="connsiteY11" fmla="*/ 406740 h 406776"/>
                  <a:gd name="connsiteX12" fmla="*/ 167613 w 333969"/>
                  <a:gd name="connsiteY12" fmla="*/ 251771 h 406776"/>
                  <a:gd name="connsiteX13" fmla="*/ 269136 w 333969"/>
                  <a:gd name="connsiteY13" fmla="*/ 155651 h 406776"/>
                  <a:gd name="connsiteX14" fmla="*/ 168834 w 333969"/>
                  <a:gd name="connsiteY14" fmla="*/ 59532 h 406776"/>
                  <a:gd name="connsiteX15" fmla="*/ 64906 w 333969"/>
                  <a:gd name="connsiteY15" fmla="*/ 155041 h 406776"/>
                  <a:gd name="connsiteX16" fmla="*/ 64906 w 333969"/>
                  <a:gd name="connsiteY16" fmla="*/ 160463 h 406776"/>
                  <a:gd name="connsiteX17" fmla="*/ 167613 w 333969"/>
                  <a:gd name="connsiteY17" fmla="*/ 251771 h 40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969" h="406776">
                    <a:moveTo>
                      <a:pt x="0" y="406776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8939"/>
                    </a:lnTo>
                    <a:lnTo>
                      <a:pt x="64870" y="88939"/>
                    </a:lnTo>
                    <a:cubicBezTo>
                      <a:pt x="76896" y="33680"/>
                      <a:pt x="118934" y="0"/>
                      <a:pt x="189224" y="0"/>
                    </a:cubicBezTo>
                    <a:cubicBezTo>
                      <a:pt x="281736" y="0"/>
                      <a:pt x="333970" y="63086"/>
                      <a:pt x="333970" y="155616"/>
                    </a:cubicBezTo>
                    <a:cubicBezTo>
                      <a:pt x="333970" y="248145"/>
                      <a:pt x="282921" y="310621"/>
                      <a:pt x="189799" y="310621"/>
                    </a:cubicBezTo>
                    <a:cubicBezTo>
                      <a:pt x="122524" y="310621"/>
                      <a:pt x="79265" y="275182"/>
                      <a:pt x="67275" y="220497"/>
                    </a:cubicBezTo>
                    <a:lnTo>
                      <a:pt x="64870" y="220497"/>
                    </a:lnTo>
                    <a:lnTo>
                      <a:pt x="64870" y="406740"/>
                    </a:lnTo>
                    <a:lnTo>
                      <a:pt x="0" y="406740"/>
                    </a:lnTo>
                    <a:close/>
                    <a:moveTo>
                      <a:pt x="167613" y="251771"/>
                    </a:moveTo>
                    <a:cubicBezTo>
                      <a:pt x="231872" y="251771"/>
                      <a:pt x="269136" y="227140"/>
                      <a:pt x="269136" y="155651"/>
                    </a:cubicBezTo>
                    <a:cubicBezTo>
                      <a:pt x="269136" y="84163"/>
                      <a:pt x="231298" y="59532"/>
                      <a:pt x="168834" y="59532"/>
                    </a:cubicBezTo>
                    <a:cubicBezTo>
                      <a:pt x="102169" y="59532"/>
                      <a:pt x="64906" y="90770"/>
                      <a:pt x="64906" y="155041"/>
                    </a:cubicBezTo>
                    <a:lnTo>
                      <a:pt x="64906" y="160463"/>
                    </a:lnTo>
                    <a:cubicBezTo>
                      <a:pt x="64906" y="221754"/>
                      <a:pt x="103964" y="251771"/>
                      <a:pt x="167613" y="25177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3F4F26F4-9E8A-0420-88A7-09ED8D37E813}"/>
                  </a:ext>
                </a:extLst>
              </p:cNvPr>
              <p:cNvSpPr/>
              <p:nvPr/>
            </p:nvSpPr>
            <p:spPr>
              <a:xfrm>
                <a:off x="4498775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B176507E-A2C7-65CB-17CE-CE725767D643}"/>
                  </a:ext>
                </a:extLst>
              </p:cNvPr>
              <p:cNvSpPr/>
              <p:nvPr/>
            </p:nvSpPr>
            <p:spPr>
              <a:xfrm>
                <a:off x="4865162" y="664723"/>
                <a:ext cx="293152" cy="310620"/>
              </a:xfrm>
              <a:custGeom>
                <a:avLst/>
                <a:gdLst>
                  <a:gd name="connsiteX0" fmla="*/ 3051 w 293152"/>
                  <a:gd name="connsiteY0" fmla="*/ 203657 h 310620"/>
                  <a:gd name="connsiteX1" fmla="*/ 3051 w 293152"/>
                  <a:gd name="connsiteY1" fmla="*/ 201862 h 310620"/>
                  <a:gd name="connsiteX2" fmla="*/ 67921 w 293152"/>
                  <a:gd name="connsiteY2" fmla="*/ 201862 h 310620"/>
                  <a:gd name="connsiteX3" fmla="*/ 67921 w 293152"/>
                  <a:gd name="connsiteY3" fmla="*/ 206674 h 310620"/>
                  <a:gd name="connsiteX4" fmla="*/ 153828 w 293152"/>
                  <a:gd name="connsiteY4" fmla="*/ 258342 h 310620"/>
                  <a:gd name="connsiteX5" fmla="*/ 229503 w 293152"/>
                  <a:gd name="connsiteY5" fmla="*/ 219887 h 310620"/>
                  <a:gd name="connsiteX6" fmla="*/ 172423 w 293152"/>
                  <a:gd name="connsiteY6" fmla="*/ 181432 h 310620"/>
                  <a:gd name="connsiteX7" fmla="*/ 90717 w 293152"/>
                  <a:gd name="connsiteY7" fmla="*/ 170624 h 310620"/>
                  <a:gd name="connsiteX8" fmla="*/ 0 w 293152"/>
                  <a:gd name="connsiteY8" fmla="*/ 89513 h 310620"/>
                  <a:gd name="connsiteX9" fmla="*/ 139360 w 293152"/>
                  <a:gd name="connsiteY9" fmla="*/ 0 h 310620"/>
                  <a:gd name="connsiteX10" fmla="*/ 285936 w 293152"/>
                  <a:gd name="connsiteY10" fmla="*/ 107538 h 310620"/>
                  <a:gd name="connsiteX11" fmla="*/ 285936 w 293152"/>
                  <a:gd name="connsiteY11" fmla="*/ 109333 h 310620"/>
                  <a:gd name="connsiteX12" fmla="*/ 221677 w 293152"/>
                  <a:gd name="connsiteY12" fmla="*/ 109333 h 310620"/>
                  <a:gd name="connsiteX13" fmla="*/ 221677 w 293152"/>
                  <a:gd name="connsiteY13" fmla="*/ 105742 h 310620"/>
                  <a:gd name="connsiteX14" fmla="*/ 137565 w 293152"/>
                  <a:gd name="connsiteY14" fmla="*/ 51668 h 310620"/>
                  <a:gd name="connsiteX15" fmla="*/ 63685 w 293152"/>
                  <a:gd name="connsiteY15" fmla="*/ 91919 h 310620"/>
                  <a:gd name="connsiteX16" fmla="*/ 120765 w 293152"/>
                  <a:gd name="connsiteY16" fmla="*/ 129763 h 310620"/>
                  <a:gd name="connsiteX17" fmla="*/ 189835 w 293152"/>
                  <a:gd name="connsiteY17" fmla="*/ 139386 h 310620"/>
                  <a:gd name="connsiteX18" fmla="*/ 293152 w 293152"/>
                  <a:gd name="connsiteY18" fmla="*/ 221682 h 310620"/>
                  <a:gd name="connsiteX19" fmla="*/ 153792 w 293152"/>
                  <a:gd name="connsiteY19" fmla="*/ 310621 h 310620"/>
                  <a:gd name="connsiteX20" fmla="*/ 3015 w 293152"/>
                  <a:gd name="connsiteY20" fmla="*/ 203693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3152" h="310620">
                    <a:moveTo>
                      <a:pt x="3051" y="203657"/>
                    </a:moveTo>
                    <a:lnTo>
                      <a:pt x="3051" y="201862"/>
                    </a:lnTo>
                    <a:lnTo>
                      <a:pt x="67921" y="201862"/>
                    </a:lnTo>
                    <a:lnTo>
                      <a:pt x="67921" y="206674"/>
                    </a:lnTo>
                    <a:cubicBezTo>
                      <a:pt x="67921" y="245739"/>
                      <a:pt x="91363" y="258342"/>
                      <a:pt x="153828" y="258342"/>
                    </a:cubicBezTo>
                    <a:cubicBezTo>
                      <a:pt x="212092" y="258342"/>
                      <a:pt x="229503" y="246313"/>
                      <a:pt x="229503" y="219887"/>
                    </a:cubicBezTo>
                    <a:cubicBezTo>
                      <a:pt x="229503" y="195255"/>
                      <a:pt x="215072" y="187428"/>
                      <a:pt x="172423" y="181432"/>
                    </a:cubicBezTo>
                    <a:lnTo>
                      <a:pt x="90717" y="170624"/>
                    </a:lnTo>
                    <a:cubicBezTo>
                      <a:pt x="34248" y="163407"/>
                      <a:pt x="0" y="139386"/>
                      <a:pt x="0" y="89513"/>
                    </a:cubicBezTo>
                    <a:cubicBezTo>
                      <a:pt x="0" y="39640"/>
                      <a:pt x="47459" y="0"/>
                      <a:pt x="139360" y="0"/>
                    </a:cubicBezTo>
                    <a:cubicBezTo>
                      <a:pt x="231262" y="0"/>
                      <a:pt x="285936" y="36660"/>
                      <a:pt x="285936" y="107538"/>
                    </a:cubicBezTo>
                    <a:lnTo>
                      <a:pt x="285936" y="109333"/>
                    </a:lnTo>
                    <a:lnTo>
                      <a:pt x="221677" y="109333"/>
                    </a:lnTo>
                    <a:lnTo>
                      <a:pt x="221677" y="105742"/>
                    </a:lnTo>
                    <a:cubicBezTo>
                      <a:pt x="221677" y="70303"/>
                      <a:pt x="203656" y="51668"/>
                      <a:pt x="137565" y="51668"/>
                    </a:cubicBezTo>
                    <a:cubicBezTo>
                      <a:pt x="82891" y="51668"/>
                      <a:pt x="63685" y="63697"/>
                      <a:pt x="63685" y="91919"/>
                    </a:cubicBezTo>
                    <a:cubicBezTo>
                      <a:pt x="63685" y="115365"/>
                      <a:pt x="75711" y="123767"/>
                      <a:pt x="120765" y="129763"/>
                    </a:cubicBezTo>
                    <a:lnTo>
                      <a:pt x="189835" y="139386"/>
                    </a:lnTo>
                    <a:cubicBezTo>
                      <a:pt x="260735" y="148399"/>
                      <a:pt x="293152" y="172419"/>
                      <a:pt x="293152" y="221682"/>
                    </a:cubicBezTo>
                    <a:cubicBezTo>
                      <a:pt x="293152" y="277551"/>
                      <a:pt x="237903" y="310621"/>
                      <a:pt x="153792" y="310621"/>
                    </a:cubicBezTo>
                    <a:cubicBezTo>
                      <a:pt x="57690" y="310621"/>
                      <a:pt x="3015" y="272776"/>
                      <a:pt x="3015" y="203693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812DE895-2E4D-9F61-6D36-2B79206AF611}"/>
                  </a:ext>
                </a:extLst>
              </p:cNvPr>
              <p:cNvSpPr/>
              <p:nvPr/>
            </p:nvSpPr>
            <p:spPr>
              <a:xfrm>
                <a:off x="5205198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B038E561-605D-FCB0-B2CC-ABAD10220AFC}"/>
                  </a:ext>
                </a:extLst>
              </p:cNvPr>
              <p:cNvSpPr/>
              <p:nvPr/>
            </p:nvSpPr>
            <p:spPr>
              <a:xfrm>
                <a:off x="5329553" y="670719"/>
                <a:ext cx="314153" cy="304624"/>
              </a:xfrm>
              <a:custGeom>
                <a:avLst/>
                <a:gdLst>
                  <a:gd name="connsiteX0" fmla="*/ 0 w 314153"/>
                  <a:gd name="connsiteY0" fmla="*/ 179637 h 304624"/>
                  <a:gd name="connsiteX1" fmla="*/ 0 w 314153"/>
                  <a:gd name="connsiteY1" fmla="*/ 0 h 304624"/>
                  <a:gd name="connsiteX2" fmla="*/ 64260 w 314153"/>
                  <a:gd name="connsiteY2" fmla="*/ 0 h 304624"/>
                  <a:gd name="connsiteX3" fmla="*/ 64260 w 314153"/>
                  <a:gd name="connsiteY3" fmla="*/ 162222 h 304624"/>
                  <a:gd name="connsiteX4" fmla="*/ 153181 w 314153"/>
                  <a:gd name="connsiteY4" fmla="*/ 246349 h 304624"/>
                  <a:gd name="connsiteX5" fmla="*/ 249894 w 314153"/>
                  <a:gd name="connsiteY5" fmla="*/ 147824 h 304624"/>
                  <a:gd name="connsiteX6" fmla="*/ 249894 w 314153"/>
                  <a:gd name="connsiteY6" fmla="*/ 36 h 304624"/>
                  <a:gd name="connsiteX7" fmla="*/ 314153 w 314153"/>
                  <a:gd name="connsiteY7" fmla="*/ 36 h 304624"/>
                  <a:gd name="connsiteX8" fmla="*/ 314153 w 314153"/>
                  <a:gd name="connsiteY8" fmla="*/ 298628 h 304624"/>
                  <a:gd name="connsiteX9" fmla="*/ 254704 w 314153"/>
                  <a:gd name="connsiteY9" fmla="*/ 298628 h 304624"/>
                  <a:gd name="connsiteX10" fmla="*/ 254704 w 314153"/>
                  <a:gd name="connsiteY10" fmla="*/ 206099 h 304624"/>
                  <a:gd name="connsiteX11" fmla="*/ 251114 w 314153"/>
                  <a:gd name="connsiteY11" fmla="*/ 206099 h 304624"/>
                  <a:gd name="connsiteX12" fmla="*/ 124965 w 314153"/>
                  <a:gd name="connsiteY12" fmla="*/ 304625 h 304624"/>
                  <a:gd name="connsiteX13" fmla="*/ 36 w 314153"/>
                  <a:gd name="connsiteY13" fmla="*/ 179672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304624">
                    <a:moveTo>
                      <a:pt x="0" y="179637"/>
                    </a:moveTo>
                    <a:lnTo>
                      <a:pt x="0" y="0"/>
                    </a:lnTo>
                    <a:lnTo>
                      <a:pt x="64260" y="0"/>
                    </a:lnTo>
                    <a:lnTo>
                      <a:pt x="64260" y="162222"/>
                    </a:lnTo>
                    <a:cubicBezTo>
                      <a:pt x="64260" y="218092"/>
                      <a:pt x="90107" y="246349"/>
                      <a:pt x="153181" y="246349"/>
                    </a:cubicBezTo>
                    <a:cubicBezTo>
                      <a:pt x="216256" y="246349"/>
                      <a:pt x="249894" y="212706"/>
                      <a:pt x="249894" y="147824"/>
                    </a:cubicBezTo>
                    <a:lnTo>
                      <a:pt x="249894" y="36"/>
                    </a:lnTo>
                    <a:lnTo>
                      <a:pt x="314153" y="36"/>
                    </a:lnTo>
                    <a:lnTo>
                      <a:pt x="314153" y="298628"/>
                    </a:lnTo>
                    <a:lnTo>
                      <a:pt x="254704" y="298628"/>
                    </a:lnTo>
                    <a:lnTo>
                      <a:pt x="254704" y="206099"/>
                    </a:lnTo>
                    <a:lnTo>
                      <a:pt x="251114" y="206099"/>
                    </a:lnTo>
                    <a:cubicBezTo>
                      <a:pt x="241493" y="256583"/>
                      <a:pt x="201861" y="304625"/>
                      <a:pt x="124965" y="304625"/>
                    </a:cubicBezTo>
                    <a:cubicBezTo>
                      <a:pt x="40853" y="304625"/>
                      <a:pt x="36" y="248755"/>
                      <a:pt x="36" y="17967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9C593C0E-EEE5-DCB3-1844-DA9224AA55A0}"/>
                  </a:ext>
                </a:extLst>
              </p:cNvPr>
              <p:cNvSpPr/>
              <p:nvPr/>
            </p:nvSpPr>
            <p:spPr>
              <a:xfrm>
                <a:off x="5702545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6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1CE74858-B274-1283-06F8-CF501512BFA5}"/>
                  </a:ext>
                </a:extLst>
              </p:cNvPr>
              <p:cNvSpPr/>
              <p:nvPr/>
            </p:nvSpPr>
            <p:spPr>
              <a:xfrm>
                <a:off x="6378381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4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5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5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4" y="62476"/>
                      <a:pt x="332174" y="155616"/>
                    </a:cubicBezTo>
                    <a:cubicBezTo>
                      <a:pt x="332174" y="248755"/>
                      <a:pt x="265510" y="310621"/>
                      <a:pt x="165782" y="310621"/>
                    </a:cubicBezTo>
                    <a:cubicBezTo>
                      <a:pt x="66055" y="310621"/>
                      <a:pt x="0" y="247534"/>
                      <a:pt x="0" y="155616"/>
                    </a:cubicBezTo>
                    <a:close/>
                    <a:moveTo>
                      <a:pt x="268525" y="155616"/>
                    </a:moveTo>
                    <a:cubicBezTo>
                      <a:pt x="268525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7"/>
                      <a:pt x="93769" y="252956"/>
                      <a:pt x="165818" y="252956"/>
                    </a:cubicBezTo>
                    <a:cubicBezTo>
                      <a:pt x="237868" y="252956"/>
                      <a:pt x="268525" y="218702"/>
                      <a:pt x="268525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F0B10AF0-50C7-D307-AB66-8EA808325F9D}"/>
                  </a:ext>
                </a:extLst>
              </p:cNvPr>
              <p:cNvSpPr/>
              <p:nvPr/>
            </p:nvSpPr>
            <p:spPr>
              <a:xfrm>
                <a:off x="6757440" y="664723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107EAF6C-EAB6-5105-4C3D-B0CA149B531E}"/>
                  </a:ext>
                </a:extLst>
              </p:cNvPr>
              <p:cNvSpPr/>
              <p:nvPr/>
            </p:nvSpPr>
            <p:spPr>
              <a:xfrm>
                <a:off x="7216374" y="560812"/>
                <a:ext cx="350806" cy="414532"/>
              </a:xfrm>
              <a:custGeom>
                <a:avLst/>
                <a:gdLst>
                  <a:gd name="connsiteX0" fmla="*/ 610 w 350806"/>
                  <a:gd name="connsiteY0" fmla="*/ 276941 h 414532"/>
                  <a:gd name="connsiteX1" fmla="*/ 610 w 350806"/>
                  <a:gd name="connsiteY1" fmla="*/ 273351 h 414532"/>
                  <a:gd name="connsiteX2" fmla="*/ 65480 w 350806"/>
                  <a:gd name="connsiteY2" fmla="*/ 273351 h 414532"/>
                  <a:gd name="connsiteX3" fmla="*/ 65480 w 350806"/>
                  <a:gd name="connsiteY3" fmla="*/ 282973 h 414532"/>
                  <a:gd name="connsiteX4" fmla="*/ 182009 w 350806"/>
                  <a:gd name="connsiteY4" fmla="*/ 355072 h 414532"/>
                  <a:gd name="connsiteX5" fmla="*/ 285937 w 350806"/>
                  <a:gd name="connsiteY5" fmla="*/ 300388 h 414532"/>
                  <a:gd name="connsiteX6" fmla="*/ 214461 w 350806"/>
                  <a:gd name="connsiteY6" fmla="*/ 242723 h 414532"/>
                  <a:gd name="connsiteX7" fmla="*/ 115954 w 350806"/>
                  <a:gd name="connsiteY7" fmla="*/ 226494 h 414532"/>
                  <a:gd name="connsiteX8" fmla="*/ 0 w 350806"/>
                  <a:gd name="connsiteY8" fmla="*/ 117161 h 414532"/>
                  <a:gd name="connsiteX9" fmla="*/ 172998 w 350806"/>
                  <a:gd name="connsiteY9" fmla="*/ 0 h 414532"/>
                  <a:gd name="connsiteX10" fmla="*/ 344201 w 350806"/>
                  <a:gd name="connsiteY10" fmla="*/ 137591 h 414532"/>
                  <a:gd name="connsiteX11" fmla="*/ 344201 w 350806"/>
                  <a:gd name="connsiteY11" fmla="*/ 141181 h 414532"/>
                  <a:gd name="connsiteX12" fmla="*/ 279941 w 350806"/>
                  <a:gd name="connsiteY12" fmla="*/ 141181 h 414532"/>
                  <a:gd name="connsiteX13" fmla="*/ 279941 w 350806"/>
                  <a:gd name="connsiteY13" fmla="*/ 133354 h 414532"/>
                  <a:gd name="connsiteX14" fmla="*/ 167003 w 350806"/>
                  <a:gd name="connsiteY14" fmla="*/ 59460 h 414532"/>
                  <a:gd name="connsiteX15" fmla="*/ 64870 w 350806"/>
                  <a:gd name="connsiteY15" fmla="*/ 113534 h 414532"/>
                  <a:gd name="connsiteX16" fmla="*/ 132755 w 350806"/>
                  <a:gd name="connsiteY16" fmla="*/ 170014 h 414532"/>
                  <a:gd name="connsiteX17" fmla="*/ 230652 w 350806"/>
                  <a:gd name="connsiteY17" fmla="*/ 186818 h 414532"/>
                  <a:gd name="connsiteX18" fmla="*/ 350807 w 350806"/>
                  <a:gd name="connsiteY18" fmla="*/ 296761 h 414532"/>
                  <a:gd name="connsiteX19" fmla="*/ 182009 w 350806"/>
                  <a:gd name="connsiteY19" fmla="*/ 414532 h 414532"/>
                  <a:gd name="connsiteX20" fmla="*/ 610 w 350806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06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733" y="355072"/>
                      <a:pt x="182009" y="355072"/>
                    </a:cubicBezTo>
                    <a:cubicBezTo>
                      <a:pt x="258904" y="355072"/>
                      <a:pt x="285937" y="338268"/>
                      <a:pt x="285937" y="300388"/>
                    </a:cubicBezTo>
                    <a:cubicBezTo>
                      <a:pt x="285937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733" y="59460"/>
                      <a:pt x="64870" y="77485"/>
                      <a:pt x="64870" y="113534"/>
                    </a:cubicBezTo>
                    <a:cubicBezTo>
                      <a:pt x="64870" y="149583"/>
                      <a:pt x="85296" y="159817"/>
                      <a:pt x="132755" y="170014"/>
                    </a:cubicBezTo>
                    <a:lnTo>
                      <a:pt x="230652" y="186818"/>
                    </a:lnTo>
                    <a:cubicBezTo>
                      <a:pt x="311138" y="201252"/>
                      <a:pt x="350807" y="237876"/>
                      <a:pt x="350807" y="296761"/>
                    </a:cubicBezTo>
                    <a:cubicBezTo>
                      <a:pt x="350807" y="355647"/>
                      <a:pt x="300943" y="414532"/>
                      <a:pt x="182009" y="414532"/>
                    </a:cubicBezTo>
                    <a:cubicBezTo>
                      <a:pt x="63075" y="414532"/>
                      <a:pt x="610" y="361679"/>
                      <a:pt x="610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CB2CEA01-56F3-74AB-3847-824CFD0AD8F2}"/>
                  </a:ext>
                </a:extLst>
              </p:cNvPr>
              <p:cNvSpPr/>
              <p:nvPr/>
            </p:nvSpPr>
            <p:spPr>
              <a:xfrm>
                <a:off x="7600244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4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2B41EB67-9BF5-0DB0-C969-A43AF2B9E57A}"/>
                  </a:ext>
                </a:extLst>
              </p:cNvPr>
              <p:cNvSpPr/>
              <p:nvPr/>
            </p:nvSpPr>
            <p:spPr>
              <a:xfrm>
                <a:off x="7979303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1CB5F0C5-AA16-5C88-A632-32FFC2594533}"/>
                  </a:ext>
                </a:extLst>
              </p:cNvPr>
              <p:cNvSpPr/>
              <p:nvPr/>
            </p:nvSpPr>
            <p:spPr>
              <a:xfrm>
                <a:off x="8104232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93750FC-1285-0D7C-C744-110E262ED76F}"/>
                  </a:ext>
                </a:extLst>
              </p:cNvPr>
              <p:cNvSpPr/>
              <p:nvPr/>
            </p:nvSpPr>
            <p:spPr>
              <a:xfrm>
                <a:off x="2795757" y="1121552"/>
                <a:ext cx="419876" cy="414567"/>
              </a:xfrm>
              <a:custGeom>
                <a:avLst/>
                <a:gdLst>
                  <a:gd name="connsiteX0" fmla="*/ 0 w 419876"/>
                  <a:gd name="connsiteY0" fmla="*/ 207284 h 414567"/>
                  <a:gd name="connsiteX1" fmla="*/ 209651 w 419876"/>
                  <a:gd name="connsiteY1" fmla="*/ 0 h 414567"/>
                  <a:gd name="connsiteX2" fmla="*/ 419876 w 419876"/>
                  <a:gd name="connsiteY2" fmla="*/ 207284 h 414567"/>
                  <a:gd name="connsiteX3" fmla="*/ 209651 w 419876"/>
                  <a:gd name="connsiteY3" fmla="*/ 414568 h 414567"/>
                  <a:gd name="connsiteX4" fmla="*/ 0 w 419876"/>
                  <a:gd name="connsiteY4" fmla="*/ 207284 h 414567"/>
                  <a:gd name="connsiteX5" fmla="*/ 351416 w 419876"/>
                  <a:gd name="connsiteY5" fmla="*/ 207284 h 414567"/>
                  <a:gd name="connsiteX6" fmla="*/ 209651 w 419876"/>
                  <a:gd name="connsiteY6" fmla="*/ 61902 h 414567"/>
                  <a:gd name="connsiteX7" fmla="*/ 68496 w 419876"/>
                  <a:gd name="connsiteY7" fmla="*/ 207284 h 414567"/>
                  <a:gd name="connsiteX8" fmla="*/ 209651 w 419876"/>
                  <a:gd name="connsiteY8" fmla="*/ 352092 h 414567"/>
                  <a:gd name="connsiteX9" fmla="*/ 351416 w 419876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876" h="414567">
                    <a:moveTo>
                      <a:pt x="0" y="207284"/>
                    </a:moveTo>
                    <a:cubicBezTo>
                      <a:pt x="0" y="81722"/>
                      <a:pt x="83501" y="0"/>
                      <a:pt x="209651" y="0"/>
                    </a:cubicBezTo>
                    <a:cubicBezTo>
                      <a:pt x="335800" y="0"/>
                      <a:pt x="419876" y="81722"/>
                      <a:pt x="419876" y="207284"/>
                    </a:cubicBezTo>
                    <a:cubicBezTo>
                      <a:pt x="419876" y="332846"/>
                      <a:pt x="336985" y="414568"/>
                      <a:pt x="209651" y="414568"/>
                    </a:cubicBezTo>
                    <a:cubicBezTo>
                      <a:pt x="82317" y="414568"/>
                      <a:pt x="0" y="332846"/>
                      <a:pt x="0" y="207284"/>
                    </a:cubicBezTo>
                    <a:close/>
                    <a:moveTo>
                      <a:pt x="351416" y="207284"/>
                    </a:moveTo>
                    <a:cubicBezTo>
                      <a:pt x="351416" y="106963"/>
                      <a:pt x="305143" y="61902"/>
                      <a:pt x="209651" y="61902"/>
                    </a:cubicBezTo>
                    <a:cubicBezTo>
                      <a:pt x="114159" y="61902"/>
                      <a:pt x="68496" y="106963"/>
                      <a:pt x="68496" y="207284"/>
                    </a:cubicBezTo>
                    <a:cubicBezTo>
                      <a:pt x="68496" y="307605"/>
                      <a:pt x="114159" y="352092"/>
                      <a:pt x="209651" y="352092"/>
                    </a:cubicBezTo>
                    <a:cubicBezTo>
                      <a:pt x="305143" y="352092"/>
                      <a:pt x="351416" y="307641"/>
                      <a:pt x="351416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BAFB78EB-81CF-42E5-E3F9-D795BDA4379B}"/>
                  </a:ext>
                </a:extLst>
              </p:cNvPr>
              <p:cNvSpPr/>
              <p:nvPr/>
            </p:nvSpPr>
            <p:spPr>
              <a:xfrm>
                <a:off x="3263702" y="1225463"/>
                <a:ext cx="263679" cy="304624"/>
              </a:xfrm>
              <a:custGeom>
                <a:avLst/>
                <a:gdLst>
                  <a:gd name="connsiteX0" fmla="*/ 0 w 263679"/>
                  <a:gd name="connsiteY0" fmla="*/ 304625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5 h 304624"/>
                  <a:gd name="connsiteX13" fmla="*/ 0 w 263679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1FFFEF24-BAB4-DA63-0C99-67027DA19B00}"/>
                  </a:ext>
                </a:extLst>
              </p:cNvPr>
              <p:cNvSpPr/>
              <p:nvPr/>
            </p:nvSpPr>
            <p:spPr>
              <a:xfrm>
                <a:off x="3556244" y="1225499"/>
                <a:ext cx="329159" cy="412736"/>
              </a:xfrm>
              <a:custGeom>
                <a:avLst/>
                <a:gdLst>
                  <a:gd name="connsiteX0" fmla="*/ 0 w 329159"/>
                  <a:gd name="connsiteY0" fmla="*/ 138776 h 412736"/>
                  <a:gd name="connsiteX1" fmla="*/ 145966 w 329159"/>
                  <a:gd name="connsiteY1" fmla="*/ 0 h 412736"/>
                  <a:gd name="connsiteX2" fmla="*/ 266120 w 329159"/>
                  <a:gd name="connsiteY2" fmla="*/ 80501 h 412736"/>
                  <a:gd name="connsiteX3" fmla="*/ 269710 w 329159"/>
                  <a:gd name="connsiteY3" fmla="*/ 80501 h 412736"/>
                  <a:gd name="connsiteX4" fmla="*/ 269710 w 329159"/>
                  <a:gd name="connsiteY4" fmla="*/ 5996 h 412736"/>
                  <a:gd name="connsiteX5" fmla="*/ 329159 w 329159"/>
                  <a:gd name="connsiteY5" fmla="*/ 5996 h 412736"/>
                  <a:gd name="connsiteX6" fmla="*/ 329159 w 329159"/>
                  <a:gd name="connsiteY6" fmla="*/ 269760 h 412736"/>
                  <a:gd name="connsiteX7" fmla="*/ 168762 w 329159"/>
                  <a:gd name="connsiteY7" fmla="*/ 412737 h 412736"/>
                  <a:gd name="connsiteX8" fmla="*/ 19206 w 329159"/>
                  <a:gd name="connsiteY8" fmla="*/ 299203 h 412736"/>
                  <a:gd name="connsiteX9" fmla="*/ 83465 w 329159"/>
                  <a:gd name="connsiteY9" fmla="*/ 299203 h 412736"/>
                  <a:gd name="connsiteX10" fmla="*/ 172388 w 329159"/>
                  <a:gd name="connsiteY10" fmla="*/ 358699 h 412736"/>
                  <a:gd name="connsiteX11" fmla="*/ 264900 w 329159"/>
                  <a:gd name="connsiteY11" fmla="*/ 273387 h 412736"/>
                  <a:gd name="connsiteX12" fmla="*/ 264900 w 329159"/>
                  <a:gd name="connsiteY12" fmla="*/ 200103 h 412736"/>
                  <a:gd name="connsiteX13" fmla="*/ 260699 w 329159"/>
                  <a:gd name="connsiteY13" fmla="*/ 200103 h 412736"/>
                  <a:gd name="connsiteX14" fmla="*/ 141766 w 329159"/>
                  <a:gd name="connsiteY14" fmla="*/ 277623 h 412736"/>
                  <a:gd name="connsiteX15" fmla="*/ 0 w 329159"/>
                  <a:gd name="connsiteY15" fmla="*/ 138848 h 412736"/>
                  <a:gd name="connsiteX16" fmla="*/ 162803 w 329159"/>
                  <a:gd name="connsiteY16" fmla="*/ 221682 h 412736"/>
                  <a:gd name="connsiteX17" fmla="*/ 264900 w 329159"/>
                  <a:gd name="connsiteY17" fmla="*/ 141181 h 412736"/>
                  <a:gd name="connsiteX18" fmla="*/ 264900 w 329159"/>
                  <a:gd name="connsiteY18" fmla="*/ 132780 h 412736"/>
                  <a:gd name="connsiteX19" fmla="*/ 164597 w 329159"/>
                  <a:gd name="connsiteY19" fmla="*/ 56480 h 412736"/>
                  <a:gd name="connsiteX20" fmla="*/ 65480 w 329159"/>
                  <a:gd name="connsiteY20" fmla="*/ 138776 h 412736"/>
                  <a:gd name="connsiteX21" fmla="*/ 162803 w 329159"/>
                  <a:gd name="connsiteY21" fmla="*/ 221682 h 41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159" h="412736">
                    <a:moveTo>
                      <a:pt x="0" y="138776"/>
                    </a:moveTo>
                    <a:cubicBezTo>
                      <a:pt x="0" y="55869"/>
                      <a:pt x="55249" y="0"/>
                      <a:pt x="145966" y="0"/>
                    </a:cubicBezTo>
                    <a:cubicBezTo>
                      <a:pt x="208430" y="0"/>
                      <a:pt x="255279" y="28222"/>
                      <a:pt x="266120" y="80501"/>
                    </a:cubicBezTo>
                    <a:lnTo>
                      <a:pt x="269710" y="80501"/>
                    </a:lnTo>
                    <a:lnTo>
                      <a:pt x="269710" y="5996"/>
                    </a:lnTo>
                    <a:lnTo>
                      <a:pt x="329159" y="5996"/>
                    </a:lnTo>
                    <a:lnTo>
                      <a:pt x="329159" y="269760"/>
                    </a:lnTo>
                    <a:cubicBezTo>
                      <a:pt x="329159" y="370081"/>
                      <a:pt x="266695" y="412737"/>
                      <a:pt x="168762" y="412737"/>
                    </a:cubicBezTo>
                    <a:cubicBezTo>
                      <a:pt x="80450" y="412737"/>
                      <a:pt x="19206" y="371266"/>
                      <a:pt x="19206" y="299203"/>
                    </a:cubicBezTo>
                    <a:lnTo>
                      <a:pt x="83465" y="299203"/>
                    </a:lnTo>
                    <a:cubicBezTo>
                      <a:pt x="83465" y="342469"/>
                      <a:pt x="108703" y="358699"/>
                      <a:pt x="172388" y="358699"/>
                    </a:cubicBezTo>
                    <a:cubicBezTo>
                      <a:pt x="240273" y="358699"/>
                      <a:pt x="264900" y="340063"/>
                      <a:pt x="264900" y="273387"/>
                    </a:cubicBezTo>
                    <a:lnTo>
                      <a:pt x="264900" y="200103"/>
                    </a:lnTo>
                    <a:lnTo>
                      <a:pt x="260699" y="200103"/>
                    </a:lnTo>
                    <a:cubicBezTo>
                      <a:pt x="249894" y="245165"/>
                      <a:pt x="209651" y="277623"/>
                      <a:pt x="141766" y="277623"/>
                    </a:cubicBezTo>
                    <a:cubicBezTo>
                      <a:pt x="52879" y="277623"/>
                      <a:pt x="0" y="221754"/>
                      <a:pt x="0" y="138848"/>
                    </a:cubicBezTo>
                    <a:close/>
                    <a:moveTo>
                      <a:pt x="162803" y="221682"/>
                    </a:moveTo>
                    <a:cubicBezTo>
                      <a:pt x="228893" y="221682"/>
                      <a:pt x="264900" y="194035"/>
                      <a:pt x="264900" y="141181"/>
                    </a:cubicBezTo>
                    <a:lnTo>
                      <a:pt x="264900" y="132780"/>
                    </a:lnTo>
                    <a:cubicBezTo>
                      <a:pt x="264900" y="82296"/>
                      <a:pt x="227672" y="56480"/>
                      <a:pt x="164597" y="56480"/>
                    </a:cubicBezTo>
                    <a:cubicBezTo>
                      <a:pt x="101523" y="56480"/>
                      <a:pt x="65480" y="77521"/>
                      <a:pt x="65480" y="138776"/>
                    </a:cubicBezTo>
                    <a:cubicBezTo>
                      <a:pt x="65480" y="200031"/>
                      <a:pt x="101523" y="221682"/>
                      <a:pt x="162803" y="22168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E702CE0C-3349-77CE-9A69-ED0CBF397799}"/>
                  </a:ext>
                </a:extLst>
              </p:cNvPr>
              <p:cNvSpPr/>
              <p:nvPr/>
            </p:nvSpPr>
            <p:spPr>
              <a:xfrm>
                <a:off x="3932287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28 h 310584"/>
                  <a:gd name="connsiteX18" fmla="*/ 231872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3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3"/>
                      <a:pt x="72" y="232490"/>
                    </a:cubicBezTo>
                    <a:close/>
                    <a:moveTo>
                      <a:pt x="118323" y="263728"/>
                    </a:moveTo>
                    <a:cubicBezTo>
                      <a:pt x="186209" y="263728"/>
                      <a:pt x="231872" y="238486"/>
                      <a:pt x="231872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3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8C8020FD-C312-2E71-688D-49A654CC615A}"/>
                  </a:ext>
                </a:extLst>
              </p:cNvPr>
              <p:cNvSpPr/>
              <p:nvPr/>
            </p:nvSpPr>
            <p:spPr>
              <a:xfrm>
                <a:off x="4285499" y="1225499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D861A1A1-D4E1-A5AD-F555-18AB550EDBB8}"/>
                  </a:ext>
                </a:extLst>
              </p:cNvPr>
              <p:cNvSpPr/>
              <p:nvPr/>
            </p:nvSpPr>
            <p:spPr>
              <a:xfrm>
                <a:off x="4654937" y="1127548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40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40 h 402539"/>
                  <a:gd name="connsiteX9" fmla="*/ 0 w 64869"/>
                  <a:gd name="connsiteY9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40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40"/>
                    </a:lnTo>
                    <a:lnTo>
                      <a:pt x="0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 56">
                <a:extLst>
                  <a:ext uri="{FF2B5EF4-FFF2-40B4-BE49-F238E27FC236}">
                    <a16:creationId xmlns:a16="http://schemas.microsoft.com/office/drawing/2014/main" id="{EBE3A4D3-A7F7-CD56-CAAF-6B74A2ECCDEE}"/>
                  </a:ext>
                </a:extLst>
              </p:cNvPr>
              <p:cNvSpPr/>
              <p:nvPr/>
            </p:nvSpPr>
            <p:spPr>
              <a:xfrm>
                <a:off x="4767875" y="1225463"/>
                <a:ext cx="317779" cy="310620"/>
              </a:xfrm>
              <a:custGeom>
                <a:avLst/>
                <a:gdLst>
                  <a:gd name="connsiteX0" fmla="*/ 0 w 317779"/>
                  <a:gd name="connsiteY0" fmla="*/ 155616 h 310620"/>
                  <a:gd name="connsiteX1" fmla="*/ 162803 w 317779"/>
                  <a:gd name="connsiteY1" fmla="*/ 0 h 310620"/>
                  <a:gd name="connsiteX2" fmla="*/ 317779 w 317779"/>
                  <a:gd name="connsiteY2" fmla="*/ 124952 h 310620"/>
                  <a:gd name="connsiteX3" fmla="*/ 317779 w 317779"/>
                  <a:gd name="connsiteY3" fmla="*/ 130948 h 310620"/>
                  <a:gd name="connsiteX4" fmla="*/ 253520 w 317779"/>
                  <a:gd name="connsiteY4" fmla="*/ 130948 h 310620"/>
                  <a:gd name="connsiteX5" fmla="*/ 253520 w 317779"/>
                  <a:gd name="connsiteY5" fmla="*/ 127358 h 310620"/>
                  <a:gd name="connsiteX6" fmla="*/ 161618 w 317779"/>
                  <a:gd name="connsiteY6" fmla="*/ 58275 h 310620"/>
                  <a:gd name="connsiteX7" fmla="*/ 64295 w 317779"/>
                  <a:gd name="connsiteY7" fmla="*/ 155616 h 310620"/>
                  <a:gd name="connsiteX8" fmla="*/ 161618 w 317779"/>
                  <a:gd name="connsiteY8" fmla="*/ 252346 h 310620"/>
                  <a:gd name="connsiteX9" fmla="*/ 253520 w 317779"/>
                  <a:gd name="connsiteY9" fmla="*/ 183263 h 310620"/>
                  <a:gd name="connsiteX10" fmla="*/ 253520 w 317779"/>
                  <a:gd name="connsiteY10" fmla="*/ 179062 h 310620"/>
                  <a:gd name="connsiteX11" fmla="*/ 317779 w 317779"/>
                  <a:gd name="connsiteY11" fmla="*/ 179062 h 310620"/>
                  <a:gd name="connsiteX12" fmla="*/ 317779 w 317779"/>
                  <a:gd name="connsiteY12" fmla="*/ 185669 h 310620"/>
                  <a:gd name="connsiteX13" fmla="*/ 162803 w 317779"/>
                  <a:gd name="connsiteY13" fmla="*/ 310621 h 310620"/>
                  <a:gd name="connsiteX14" fmla="*/ 0 w 317779"/>
                  <a:gd name="connsiteY14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7779" h="310620">
                    <a:moveTo>
                      <a:pt x="0" y="155616"/>
                    </a:moveTo>
                    <a:cubicBezTo>
                      <a:pt x="0" y="62476"/>
                      <a:pt x="64260" y="0"/>
                      <a:pt x="162803" y="0"/>
                    </a:cubicBezTo>
                    <a:cubicBezTo>
                      <a:pt x="252299" y="0"/>
                      <a:pt x="317779" y="50483"/>
                      <a:pt x="317779" y="124952"/>
                    </a:cubicBezTo>
                    <a:lnTo>
                      <a:pt x="317779" y="130948"/>
                    </a:lnTo>
                    <a:lnTo>
                      <a:pt x="253520" y="130948"/>
                    </a:lnTo>
                    <a:lnTo>
                      <a:pt x="253520" y="127358"/>
                    </a:lnTo>
                    <a:cubicBezTo>
                      <a:pt x="253520" y="81111"/>
                      <a:pt x="219882" y="58275"/>
                      <a:pt x="161618" y="58275"/>
                    </a:cubicBezTo>
                    <a:cubicBezTo>
                      <a:pt x="94343" y="58275"/>
                      <a:pt x="64295" y="90123"/>
                      <a:pt x="64295" y="155616"/>
                    </a:cubicBezTo>
                    <a:cubicBezTo>
                      <a:pt x="64295" y="221108"/>
                      <a:pt x="94343" y="252346"/>
                      <a:pt x="161618" y="252346"/>
                    </a:cubicBezTo>
                    <a:cubicBezTo>
                      <a:pt x="219882" y="252346"/>
                      <a:pt x="253520" y="229510"/>
                      <a:pt x="253520" y="183263"/>
                    </a:cubicBezTo>
                    <a:lnTo>
                      <a:pt x="253520" y="179062"/>
                    </a:lnTo>
                    <a:lnTo>
                      <a:pt x="317779" y="179062"/>
                    </a:lnTo>
                    <a:lnTo>
                      <a:pt x="317779" y="185669"/>
                    </a:lnTo>
                    <a:cubicBezTo>
                      <a:pt x="317779" y="260173"/>
                      <a:pt x="252299" y="310621"/>
                      <a:pt x="162803" y="310621"/>
                    </a:cubicBezTo>
                    <a:cubicBezTo>
                      <a:pt x="64295" y="310621"/>
                      <a:pt x="0" y="247534"/>
                      <a:pt x="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 57">
                <a:extLst>
                  <a:ext uri="{FF2B5EF4-FFF2-40B4-BE49-F238E27FC236}">
                    <a16:creationId xmlns:a16="http://schemas.microsoft.com/office/drawing/2014/main" id="{AFD8D0F1-88F1-AC86-1A6C-7B4EBCD82475}"/>
                  </a:ext>
                </a:extLst>
              </p:cNvPr>
              <p:cNvSpPr/>
              <p:nvPr/>
            </p:nvSpPr>
            <p:spPr>
              <a:xfrm>
                <a:off x="5236430" y="1127548"/>
                <a:ext cx="484207" cy="402539"/>
              </a:xfrm>
              <a:custGeom>
                <a:avLst/>
                <a:gdLst>
                  <a:gd name="connsiteX0" fmla="*/ 0 w 484207"/>
                  <a:gd name="connsiteY0" fmla="*/ 402540 h 402539"/>
                  <a:gd name="connsiteX1" fmla="*/ 0 w 484207"/>
                  <a:gd name="connsiteY1" fmla="*/ 0 h 402539"/>
                  <a:gd name="connsiteX2" fmla="*/ 88312 w 484207"/>
                  <a:gd name="connsiteY2" fmla="*/ 0 h 402539"/>
                  <a:gd name="connsiteX3" fmla="*/ 204266 w 484207"/>
                  <a:gd name="connsiteY3" fmla="*/ 233100 h 402539"/>
                  <a:gd name="connsiteX4" fmla="*/ 240919 w 484207"/>
                  <a:gd name="connsiteY4" fmla="*/ 316617 h 402539"/>
                  <a:gd name="connsiteX5" fmla="*/ 245730 w 484207"/>
                  <a:gd name="connsiteY5" fmla="*/ 316617 h 402539"/>
                  <a:gd name="connsiteX6" fmla="*/ 281162 w 484207"/>
                  <a:gd name="connsiteY6" fmla="*/ 233100 h 402539"/>
                  <a:gd name="connsiteX7" fmla="*/ 395896 w 484207"/>
                  <a:gd name="connsiteY7" fmla="*/ 0 h 402539"/>
                  <a:gd name="connsiteX8" fmla="*/ 484207 w 484207"/>
                  <a:gd name="connsiteY8" fmla="*/ 0 h 402539"/>
                  <a:gd name="connsiteX9" fmla="*/ 484207 w 484207"/>
                  <a:gd name="connsiteY9" fmla="*/ 402540 h 402539"/>
                  <a:gd name="connsiteX10" fmla="*/ 419338 w 484207"/>
                  <a:gd name="connsiteY10" fmla="*/ 402540 h 402539"/>
                  <a:gd name="connsiteX11" fmla="*/ 419338 w 484207"/>
                  <a:gd name="connsiteY11" fmla="*/ 155616 h 402539"/>
                  <a:gd name="connsiteX12" fmla="*/ 421743 w 484207"/>
                  <a:gd name="connsiteY12" fmla="*/ 97341 h 402539"/>
                  <a:gd name="connsiteX13" fmla="*/ 416932 w 484207"/>
                  <a:gd name="connsiteY13" fmla="*/ 97341 h 402539"/>
                  <a:gd name="connsiteX14" fmla="*/ 392306 w 484207"/>
                  <a:gd name="connsiteY14" fmla="*/ 155616 h 402539"/>
                  <a:gd name="connsiteX15" fmla="*/ 281162 w 484207"/>
                  <a:gd name="connsiteY15" fmla="*/ 378519 h 402539"/>
                  <a:gd name="connsiteX16" fmla="*/ 203081 w 484207"/>
                  <a:gd name="connsiteY16" fmla="*/ 378519 h 402539"/>
                  <a:gd name="connsiteX17" fmla="*/ 91938 w 484207"/>
                  <a:gd name="connsiteY17" fmla="*/ 155616 h 402539"/>
                  <a:gd name="connsiteX18" fmla="*/ 67311 w 484207"/>
                  <a:gd name="connsiteY18" fmla="*/ 97341 h 402539"/>
                  <a:gd name="connsiteX19" fmla="*/ 62500 w 484207"/>
                  <a:gd name="connsiteY19" fmla="*/ 97341 h 402539"/>
                  <a:gd name="connsiteX20" fmla="*/ 64906 w 484207"/>
                  <a:gd name="connsiteY20" fmla="*/ 155616 h 402539"/>
                  <a:gd name="connsiteX21" fmla="*/ 64906 w 484207"/>
                  <a:gd name="connsiteY21" fmla="*/ 402540 h 402539"/>
                  <a:gd name="connsiteX22" fmla="*/ 36 w 484207"/>
                  <a:gd name="connsiteY22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207" h="402539">
                    <a:moveTo>
                      <a:pt x="0" y="402540"/>
                    </a:moveTo>
                    <a:lnTo>
                      <a:pt x="0" y="0"/>
                    </a:lnTo>
                    <a:lnTo>
                      <a:pt x="88312" y="0"/>
                    </a:lnTo>
                    <a:lnTo>
                      <a:pt x="204266" y="233100"/>
                    </a:lnTo>
                    <a:lnTo>
                      <a:pt x="240919" y="316617"/>
                    </a:lnTo>
                    <a:lnTo>
                      <a:pt x="245730" y="316617"/>
                    </a:lnTo>
                    <a:lnTo>
                      <a:pt x="281162" y="233100"/>
                    </a:lnTo>
                    <a:lnTo>
                      <a:pt x="395896" y="0"/>
                    </a:lnTo>
                    <a:lnTo>
                      <a:pt x="484207" y="0"/>
                    </a:lnTo>
                    <a:lnTo>
                      <a:pt x="484207" y="402540"/>
                    </a:lnTo>
                    <a:lnTo>
                      <a:pt x="419338" y="402540"/>
                    </a:lnTo>
                    <a:lnTo>
                      <a:pt x="419338" y="155616"/>
                    </a:lnTo>
                    <a:lnTo>
                      <a:pt x="421743" y="97341"/>
                    </a:lnTo>
                    <a:lnTo>
                      <a:pt x="416932" y="97341"/>
                    </a:lnTo>
                    <a:lnTo>
                      <a:pt x="392306" y="155616"/>
                    </a:lnTo>
                    <a:lnTo>
                      <a:pt x="281162" y="378519"/>
                    </a:lnTo>
                    <a:lnTo>
                      <a:pt x="203081" y="378519"/>
                    </a:lnTo>
                    <a:lnTo>
                      <a:pt x="91938" y="155616"/>
                    </a:lnTo>
                    <a:lnTo>
                      <a:pt x="67311" y="97341"/>
                    </a:lnTo>
                    <a:lnTo>
                      <a:pt x="62500" y="97341"/>
                    </a:lnTo>
                    <a:lnTo>
                      <a:pt x="64906" y="155616"/>
                    </a:lnTo>
                    <a:lnTo>
                      <a:pt x="64906" y="402540"/>
                    </a:lnTo>
                    <a:lnTo>
                      <a:pt x="36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 58">
                <a:extLst>
                  <a:ext uri="{FF2B5EF4-FFF2-40B4-BE49-F238E27FC236}">
                    <a16:creationId xmlns:a16="http://schemas.microsoft.com/office/drawing/2014/main" id="{077D615F-240F-F8D0-521C-3CD624857684}"/>
                  </a:ext>
                </a:extLst>
              </p:cNvPr>
              <p:cNvSpPr/>
              <p:nvPr/>
            </p:nvSpPr>
            <p:spPr>
              <a:xfrm>
                <a:off x="5767450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3 w 295593"/>
                  <a:gd name="connsiteY2" fmla="*/ 141146 h 310584"/>
                  <a:gd name="connsiteX3" fmla="*/ 231873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9 w 295593"/>
                  <a:gd name="connsiteY12" fmla="*/ 304589 h 310584"/>
                  <a:gd name="connsiteX13" fmla="*/ 236109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4 w 295593"/>
                  <a:gd name="connsiteY17" fmla="*/ 263728 h 310584"/>
                  <a:gd name="connsiteX18" fmla="*/ 231873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4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3" y="141146"/>
                    </a:lnTo>
                    <a:lnTo>
                      <a:pt x="231873" y="123731"/>
                    </a:lnTo>
                    <a:cubicBezTo>
                      <a:pt x="231873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9" y="304589"/>
                    </a:lnTo>
                    <a:lnTo>
                      <a:pt x="236109" y="230084"/>
                    </a:lnTo>
                    <a:lnTo>
                      <a:pt x="231908" y="230084"/>
                    </a:lnTo>
                    <a:cubicBezTo>
                      <a:pt x="216292" y="280568"/>
                      <a:pt x="168834" y="310585"/>
                      <a:pt x="100948" y="310585"/>
                    </a:cubicBezTo>
                    <a:cubicBezTo>
                      <a:pt x="39094" y="310585"/>
                      <a:pt x="36" y="281753"/>
                      <a:pt x="36" y="232490"/>
                    </a:cubicBezTo>
                    <a:close/>
                    <a:moveTo>
                      <a:pt x="118324" y="263728"/>
                    </a:moveTo>
                    <a:cubicBezTo>
                      <a:pt x="186209" y="263728"/>
                      <a:pt x="231873" y="238486"/>
                      <a:pt x="231873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4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 59">
                <a:extLst>
                  <a:ext uri="{FF2B5EF4-FFF2-40B4-BE49-F238E27FC236}">
                    <a16:creationId xmlns:a16="http://schemas.microsoft.com/office/drawing/2014/main" id="{B3A553C6-9B5D-0F99-1E80-AEF9D4CC2B81}"/>
                  </a:ext>
                </a:extLst>
              </p:cNvPr>
              <p:cNvSpPr/>
              <p:nvPr/>
            </p:nvSpPr>
            <p:spPr>
              <a:xfrm>
                <a:off x="6093630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366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366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60">
                <a:extLst>
                  <a:ext uri="{FF2B5EF4-FFF2-40B4-BE49-F238E27FC236}">
                    <a16:creationId xmlns:a16="http://schemas.microsoft.com/office/drawing/2014/main" id="{BC4E6B14-EC3C-6005-90EB-214FB5D43C58}"/>
                  </a:ext>
                </a:extLst>
              </p:cNvPr>
              <p:cNvSpPr/>
              <p:nvPr/>
            </p:nvSpPr>
            <p:spPr>
              <a:xfrm>
                <a:off x="6330313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402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402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 61">
                <a:extLst>
                  <a:ext uri="{FF2B5EF4-FFF2-40B4-BE49-F238E27FC236}">
                    <a16:creationId xmlns:a16="http://schemas.microsoft.com/office/drawing/2014/main" id="{5DB6E6FD-EED1-C819-A0E9-E4A5D253E1D8}"/>
                  </a:ext>
                </a:extLst>
              </p:cNvPr>
              <p:cNvSpPr/>
              <p:nvPr/>
            </p:nvSpPr>
            <p:spPr>
              <a:xfrm>
                <a:off x="6582001" y="1225463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9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80 w 316558"/>
                  <a:gd name="connsiteY12" fmla="*/ 134000 h 310620"/>
                  <a:gd name="connsiteX13" fmla="*/ 255315 w 316558"/>
                  <a:gd name="connsiteY13" fmla="*/ 134000 h 310620"/>
                  <a:gd name="connsiteX14" fmla="*/ 255315 w 316558"/>
                  <a:gd name="connsiteY14" fmla="*/ 132815 h 310620"/>
                  <a:gd name="connsiteX15" fmla="*/ 159787 w 316558"/>
                  <a:gd name="connsiteY15" fmla="*/ 51094 h 310620"/>
                  <a:gd name="connsiteX16" fmla="*/ 61280 w 316558"/>
                  <a:gd name="connsiteY16" fmla="*/ 134000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9" y="51058"/>
                      <a:pt x="316559" y="141792"/>
                    </a:cubicBezTo>
                    <a:cubicBezTo>
                      <a:pt x="316559" y="152599"/>
                      <a:pt x="315948" y="161002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80" y="134000"/>
                    </a:moveTo>
                    <a:lnTo>
                      <a:pt x="255315" y="134000"/>
                    </a:lnTo>
                    <a:lnTo>
                      <a:pt x="255315" y="132815"/>
                    </a:lnTo>
                    <a:cubicBezTo>
                      <a:pt x="255315" y="77556"/>
                      <a:pt x="223472" y="51094"/>
                      <a:pt x="159787" y="51094"/>
                    </a:cubicBezTo>
                    <a:cubicBezTo>
                      <a:pt x="96102" y="51094"/>
                      <a:pt x="64870" y="80537"/>
                      <a:pt x="61280" y="134000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 62">
                <a:extLst>
                  <a:ext uri="{FF2B5EF4-FFF2-40B4-BE49-F238E27FC236}">
                    <a16:creationId xmlns:a16="http://schemas.microsoft.com/office/drawing/2014/main" id="{46788931-B182-EDDF-5533-60B7B008D4B5}"/>
                  </a:ext>
                </a:extLst>
              </p:cNvPr>
              <p:cNvSpPr/>
              <p:nvPr/>
            </p:nvSpPr>
            <p:spPr>
              <a:xfrm>
                <a:off x="6947275" y="1225463"/>
                <a:ext cx="263678" cy="304624"/>
              </a:xfrm>
              <a:custGeom>
                <a:avLst/>
                <a:gdLst>
                  <a:gd name="connsiteX0" fmla="*/ 0 w 263678"/>
                  <a:gd name="connsiteY0" fmla="*/ 304625 h 304624"/>
                  <a:gd name="connsiteX1" fmla="*/ 0 w 263678"/>
                  <a:gd name="connsiteY1" fmla="*/ 6032 h 304624"/>
                  <a:gd name="connsiteX2" fmla="*/ 59449 w 263678"/>
                  <a:gd name="connsiteY2" fmla="*/ 6032 h 304624"/>
                  <a:gd name="connsiteX3" fmla="*/ 59449 w 263678"/>
                  <a:gd name="connsiteY3" fmla="*/ 86533 h 304624"/>
                  <a:gd name="connsiteX4" fmla="*/ 63649 w 263678"/>
                  <a:gd name="connsiteY4" fmla="*/ 86533 h 304624"/>
                  <a:gd name="connsiteX5" fmla="*/ 166356 w 263678"/>
                  <a:gd name="connsiteY5" fmla="*/ 0 h 304624"/>
                  <a:gd name="connsiteX6" fmla="*/ 263679 w 263678"/>
                  <a:gd name="connsiteY6" fmla="*/ 105132 h 304624"/>
                  <a:gd name="connsiteX7" fmla="*/ 263679 w 263678"/>
                  <a:gd name="connsiteY7" fmla="*/ 144198 h 304624"/>
                  <a:gd name="connsiteX8" fmla="*/ 199420 w 263678"/>
                  <a:gd name="connsiteY8" fmla="*/ 144198 h 304624"/>
                  <a:gd name="connsiteX9" fmla="*/ 199420 w 263678"/>
                  <a:gd name="connsiteY9" fmla="*/ 117771 h 304624"/>
                  <a:gd name="connsiteX10" fmla="*/ 136955 w 263678"/>
                  <a:gd name="connsiteY10" fmla="*/ 55295 h 304624"/>
                  <a:gd name="connsiteX11" fmla="*/ 64870 w 263678"/>
                  <a:gd name="connsiteY11" fmla="*/ 137016 h 304624"/>
                  <a:gd name="connsiteX12" fmla="*/ 64870 w 263678"/>
                  <a:gd name="connsiteY12" fmla="*/ 304625 h 304624"/>
                  <a:gd name="connsiteX13" fmla="*/ 0 w 263678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8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6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92" name="Retângulo 91">
            <a:extLst>
              <a:ext uri="{FF2B5EF4-FFF2-40B4-BE49-F238E27FC236}">
                <a16:creationId xmlns:a16="http://schemas.microsoft.com/office/drawing/2014/main" id="{9E441E6B-6849-E265-5B41-10F9E090ED3A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925F87D-3D0B-8EA1-C8EE-DAC4013904B3}"/>
              </a:ext>
            </a:extLst>
          </p:cNvPr>
          <p:cNvGrpSpPr/>
          <p:nvPr userDrawn="1"/>
        </p:nvGrpSpPr>
        <p:grpSpPr>
          <a:xfrm>
            <a:off x="360843" y="6138824"/>
            <a:ext cx="338681" cy="86195"/>
            <a:chOff x="-4003093" y="7940912"/>
            <a:chExt cx="1052986" cy="267987"/>
          </a:xfrm>
        </p:grpSpPr>
        <p:sp>
          <p:nvSpPr>
            <p:cNvPr id="3" name="Forma Livre 2">
              <a:extLst>
                <a:ext uri="{FF2B5EF4-FFF2-40B4-BE49-F238E27FC236}">
                  <a16:creationId xmlns:a16="http://schemas.microsoft.com/office/drawing/2014/main" id="{411C5FB6-C106-A349-26A4-50F4A379441B}"/>
                </a:ext>
              </a:extLst>
            </p:cNvPr>
            <p:cNvSpPr/>
            <p:nvPr/>
          </p:nvSpPr>
          <p:spPr>
            <a:xfrm>
              <a:off x="-4003093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006C3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 3">
              <a:extLst>
                <a:ext uri="{FF2B5EF4-FFF2-40B4-BE49-F238E27FC236}">
                  <a16:creationId xmlns:a16="http://schemas.microsoft.com/office/drawing/2014/main" id="{5575BEBE-76F0-6A49-174A-1FF895FDC975}"/>
                </a:ext>
              </a:extLst>
            </p:cNvPr>
            <p:cNvSpPr/>
            <p:nvPr/>
          </p:nvSpPr>
          <p:spPr>
            <a:xfrm>
              <a:off x="-359558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23A4D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6966ABFC-B1A7-9997-F5B1-952306E64D7D}"/>
                </a:ext>
              </a:extLst>
            </p:cNvPr>
            <p:cNvSpPr/>
            <p:nvPr/>
          </p:nvSpPr>
          <p:spPr>
            <a:xfrm>
              <a:off x="-321804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DCB431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" name="Retângulo com Único Canto Arredondado 5">
            <a:extLst>
              <a:ext uri="{FF2B5EF4-FFF2-40B4-BE49-F238E27FC236}">
                <a16:creationId xmlns:a16="http://schemas.microsoft.com/office/drawing/2014/main" id="{5EB3BA49-567B-129C-BAE0-17A10CACDD2B}"/>
              </a:ext>
            </a:extLst>
          </p:cNvPr>
          <p:cNvSpPr/>
          <p:nvPr userDrawn="1"/>
        </p:nvSpPr>
        <p:spPr>
          <a:xfrm flipH="1">
            <a:off x="11577758" y="5720348"/>
            <a:ext cx="631920" cy="956223"/>
          </a:xfrm>
          <a:prstGeom prst="round1Rect">
            <a:avLst>
              <a:gd name="adj" fmla="val 50000"/>
            </a:avLst>
          </a:prstGeom>
          <a:solidFill>
            <a:srgbClr val="169F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3" name="Imagem 92">
            <a:extLst>
              <a:ext uri="{FF2B5EF4-FFF2-40B4-BE49-F238E27FC236}">
                <a16:creationId xmlns:a16="http://schemas.microsoft.com/office/drawing/2014/main" id="{643C58DC-B5E9-ABF0-F7F9-D9735076A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7236" y="6163485"/>
            <a:ext cx="1101421" cy="274319"/>
          </a:xfrm>
          <a:prstGeom prst="rect">
            <a:avLst/>
          </a:prstGeom>
        </p:spPr>
      </p:pic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86CB445D-6D64-92B2-32B8-0CA4DE1DD88E}"/>
              </a:ext>
            </a:extLst>
          </p:cNvPr>
          <p:cNvCxnSpPr>
            <a:cxnSpLocks/>
          </p:cNvCxnSpPr>
          <p:nvPr userDrawn="1"/>
        </p:nvCxnSpPr>
        <p:spPr>
          <a:xfrm>
            <a:off x="19518" y="5720349"/>
            <a:ext cx="12172481" cy="0"/>
          </a:xfrm>
          <a:prstGeom prst="line">
            <a:avLst/>
          </a:prstGeom>
          <a:ln w="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81FC5D36-7BE6-06E3-488B-782638DF3748}"/>
              </a:ext>
            </a:extLst>
          </p:cNvPr>
          <p:cNvSpPr txBox="1"/>
          <p:nvPr userDrawn="1"/>
        </p:nvSpPr>
        <p:spPr>
          <a:xfrm>
            <a:off x="3764207" y="5826423"/>
            <a:ext cx="2271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900" dirty="0"/>
              <a:t>INSTITUTIONAL SUPPORT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0DE4CF82-E46D-A294-79F9-60D13FE77CED}"/>
              </a:ext>
            </a:extLst>
          </p:cNvPr>
          <p:cNvSpPr txBox="1"/>
          <p:nvPr userDrawn="1"/>
        </p:nvSpPr>
        <p:spPr>
          <a:xfrm>
            <a:off x="1864184" y="5826423"/>
            <a:ext cx="2271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900" dirty="0"/>
              <a:t>ORGANIZER</a:t>
            </a: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1F1946D1-E72B-863A-7425-9ABCCF00BBCE}"/>
              </a:ext>
            </a:extLst>
          </p:cNvPr>
          <p:cNvGrpSpPr/>
          <p:nvPr userDrawn="1"/>
        </p:nvGrpSpPr>
        <p:grpSpPr>
          <a:xfrm>
            <a:off x="3842213" y="5893224"/>
            <a:ext cx="7009495" cy="744124"/>
            <a:chOff x="643307" y="2829820"/>
            <a:chExt cx="7009495" cy="744124"/>
          </a:xfrm>
        </p:grpSpPr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D2527C65-4A2E-A82A-BEF0-1149CD99E12D}"/>
                </a:ext>
              </a:extLst>
            </p:cNvPr>
            <p:cNvGrpSpPr/>
            <p:nvPr/>
          </p:nvGrpSpPr>
          <p:grpSpPr>
            <a:xfrm>
              <a:off x="1631797" y="2844137"/>
              <a:ext cx="4464203" cy="646982"/>
              <a:chOff x="1079535" y="29785710"/>
              <a:chExt cx="7922665" cy="1148205"/>
            </a:xfrm>
          </p:grpSpPr>
          <p:pic>
            <p:nvPicPr>
              <p:cNvPr id="105" name="Imagem 104" descr="Uma imagem contendo Texto&#10;&#10;O conteúdo gerado por IA pode estar incorreto.">
                <a:extLst>
                  <a:ext uri="{FF2B5EF4-FFF2-40B4-BE49-F238E27FC236}">
                    <a16:creationId xmlns:a16="http://schemas.microsoft.com/office/drawing/2014/main" id="{E529CEE7-3959-0579-1973-234AE44F09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9659" y="30105318"/>
                <a:ext cx="2132403" cy="710802"/>
              </a:xfrm>
              <a:prstGeom prst="rect">
                <a:avLst/>
              </a:prstGeom>
            </p:spPr>
          </p:pic>
          <p:pic>
            <p:nvPicPr>
              <p:cNvPr id="106" name="Picture 4" descr="Parcerias - CEPID CancerThera">
                <a:extLst>
                  <a:ext uri="{FF2B5EF4-FFF2-40B4-BE49-F238E27FC236}">
                    <a16:creationId xmlns:a16="http://schemas.microsoft.com/office/drawing/2014/main" id="{163A931C-1567-7260-F0D7-EF0F63B10E3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14"/>
              <a:stretch>
                <a:fillRect/>
              </a:stretch>
            </p:blipFill>
            <p:spPr bwMode="auto">
              <a:xfrm>
                <a:off x="1079535" y="30272689"/>
                <a:ext cx="1777003" cy="413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Imagem 106" descr="Uma imagem contendo Logotipo&#10;&#10;O conteúdo gerado por IA pode estar incorreto.">
                <a:extLst>
                  <a:ext uri="{FF2B5EF4-FFF2-40B4-BE49-F238E27FC236}">
                    <a16:creationId xmlns:a16="http://schemas.microsoft.com/office/drawing/2014/main" id="{F9BA9008-53E5-0B9D-E1A6-2A0E6D0A06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594"/>
              <a:stretch>
                <a:fillRect/>
              </a:stretch>
            </p:blipFill>
            <p:spPr>
              <a:xfrm>
                <a:off x="5743955" y="29785710"/>
                <a:ext cx="1298789" cy="1148205"/>
              </a:xfrm>
              <a:prstGeom prst="rect">
                <a:avLst/>
              </a:prstGeom>
            </p:spPr>
          </p:pic>
          <p:pic>
            <p:nvPicPr>
              <p:cNvPr id="108" name="Picture 6" descr="cnpq-logo">
                <a:extLst>
                  <a:ext uri="{FF2B5EF4-FFF2-40B4-BE49-F238E27FC236}">
                    <a16:creationId xmlns:a16="http://schemas.microsoft.com/office/drawing/2014/main" id="{808CAAEB-95BB-1DB8-719D-F905B5BF19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452"/>
              <a:stretch>
                <a:fillRect/>
              </a:stretch>
            </p:blipFill>
            <p:spPr bwMode="auto">
              <a:xfrm>
                <a:off x="7358597" y="30224476"/>
                <a:ext cx="1643603" cy="5094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" name="Imagem 102" descr="Ícone&#10;&#10;O conteúdo gerado por IA pode estar incorreto.">
              <a:extLst>
                <a:ext uri="{FF2B5EF4-FFF2-40B4-BE49-F238E27FC236}">
                  <a16:creationId xmlns:a16="http://schemas.microsoft.com/office/drawing/2014/main" id="{FDC1A9F5-99FF-4BBA-8014-3D7A40BEA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307" y="3084997"/>
              <a:ext cx="750969" cy="300388"/>
            </a:xfrm>
            <a:prstGeom prst="rect">
              <a:avLst/>
            </a:prstGeom>
          </p:spPr>
        </p:pic>
        <p:pic>
          <p:nvPicPr>
            <p:cNvPr id="104" name="Picture 2" descr="FUNDAÇÃO AGRISUS">
              <a:extLst>
                <a:ext uri="{FF2B5EF4-FFF2-40B4-BE49-F238E27FC236}">
                  <a16:creationId xmlns:a16="http://schemas.microsoft.com/office/drawing/2014/main" id="{7E3DE1EA-3538-C5CC-D4CF-F0E45ACFC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838" y="2829820"/>
              <a:ext cx="1397964" cy="74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74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17697003-CF7B-5496-1EDE-82B34BB62521}"/>
              </a:ext>
            </a:extLst>
          </p:cNvPr>
          <p:cNvSpPr/>
          <p:nvPr userDrawn="1"/>
        </p:nvSpPr>
        <p:spPr>
          <a:xfrm>
            <a:off x="1" y="0"/>
            <a:ext cx="12209678" cy="8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D0DA26-5568-0EF2-58E2-181FF015D5D5}"/>
              </a:ext>
            </a:extLst>
          </p:cNvPr>
          <p:cNvGrpSpPr/>
          <p:nvPr userDrawn="1"/>
        </p:nvGrpSpPr>
        <p:grpSpPr>
          <a:xfrm>
            <a:off x="620327" y="288040"/>
            <a:ext cx="1533938" cy="412443"/>
            <a:chOff x="792653" y="2041069"/>
            <a:chExt cx="3897922" cy="104806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C294B00-F5B8-F209-1EF5-48DE7FF0EDA4}"/>
                </a:ext>
              </a:extLst>
            </p:cNvPr>
            <p:cNvGrpSpPr/>
            <p:nvPr/>
          </p:nvGrpSpPr>
          <p:grpSpPr>
            <a:xfrm>
              <a:off x="792653" y="2041069"/>
              <a:ext cx="1681518" cy="544323"/>
              <a:chOff x="1116108" y="1429065"/>
              <a:chExt cx="1681518" cy="544323"/>
            </a:xfrm>
            <a:gradFill>
              <a:gsLst>
                <a:gs pos="0">
                  <a:srgbClr val="58B651"/>
                </a:gs>
                <a:gs pos="100000">
                  <a:srgbClr val="006C39"/>
                </a:gs>
              </a:gsLst>
              <a:lin ang="10800000" scaled="1"/>
            </a:gradFill>
          </p:grpSpPr>
          <p:sp>
            <p:nvSpPr>
              <p:cNvPr id="89" name="Forma Livre 88">
                <a:extLst>
                  <a:ext uri="{FF2B5EF4-FFF2-40B4-BE49-F238E27FC236}">
                    <a16:creationId xmlns:a16="http://schemas.microsoft.com/office/drawing/2014/main" id="{76E3FF7B-0235-F362-B64B-B838EAE00510}"/>
                  </a:ext>
                </a:extLst>
              </p:cNvPr>
              <p:cNvSpPr/>
              <p:nvPr/>
            </p:nvSpPr>
            <p:spPr>
              <a:xfrm>
                <a:off x="1116108" y="1433366"/>
                <a:ext cx="487735" cy="540022"/>
              </a:xfrm>
              <a:custGeom>
                <a:avLst/>
                <a:gdLst>
                  <a:gd name="connsiteX0" fmla="*/ 1755000 w 1950650"/>
                  <a:gd name="connsiteY0" fmla="*/ 2009358 h 2159767"/>
                  <a:gd name="connsiteX1" fmla="*/ 1950650 w 1950650"/>
                  <a:gd name="connsiteY1" fmla="*/ 1741322 h 2159767"/>
                  <a:gd name="connsiteX2" fmla="*/ 1775535 w 1950650"/>
                  <a:gd name="connsiteY2" fmla="*/ 1105754 h 2159767"/>
                  <a:gd name="connsiteX3" fmla="*/ 1331678 w 1950650"/>
                  <a:gd name="connsiteY3" fmla="*/ 939043 h 2159767"/>
                  <a:gd name="connsiteX4" fmla="*/ 731337 w 1950650"/>
                  <a:gd name="connsiteY4" fmla="*/ 843211 h 2159767"/>
                  <a:gd name="connsiteX5" fmla="*/ 482269 w 1950650"/>
                  <a:gd name="connsiteY5" fmla="*/ 641995 h 2159767"/>
                  <a:gd name="connsiteX6" fmla="*/ 932551 w 1950650"/>
                  <a:gd name="connsiteY6" fmla="*/ 437583 h 2159767"/>
                  <a:gd name="connsiteX7" fmla="*/ 1462638 w 1950650"/>
                  <a:gd name="connsiteY7" fmla="*/ 728851 h 2159767"/>
                  <a:gd name="connsiteX8" fmla="*/ 1507332 w 1950650"/>
                  <a:gd name="connsiteY8" fmla="*/ 772979 h 2159767"/>
                  <a:gd name="connsiteX9" fmla="*/ 1815634 w 1950650"/>
                  <a:gd name="connsiteY9" fmla="*/ 772979 h 2159767"/>
                  <a:gd name="connsiteX10" fmla="*/ 1914033 w 1950650"/>
                  <a:gd name="connsiteY10" fmla="*/ 523757 h 2159767"/>
                  <a:gd name="connsiteX11" fmla="*/ 980405 w 1950650"/>
                  <a:gd name="connsiteY11" fmla="*/ 0 h 2159767"/>
                  <a:gd name="connsiteX12" fmla="*/ 0 w 1950650"/>
                  <a:gd name="connsiteY12" fmla="*/ 661169 h 2159767"/>
                  <a:gd name="connsiteX13" fmla="*/ 609962 w 1950650"/>
                  <a:gd name="connsiteY13" fmla="*/ 1261657 h 2159767"/>
                  <a:gd name="connsiteX14" fmla="*/ 1210339 w 1950650"/>
                  <a:gd name="connsiteY14" fmla="*/ 1347866 h 2159767"/>
                  <a:gd name="connsiteX15" fmla="*/ 1504137 w 1950650"/>
                  <a:gd name="connsiteY15" fmla="*/ 1565060 h 2159767"/>
                  <a:gd name="connsiteX16" fmla="*/ 1031489 w 1950650"/>
                  <a:gd name="connsiteY16" fmla="*/ 1766276 h 2159767"/>
                  <a:gd name="connsiteX17" fmla="*/ 498172 w 1950650"/>
                  <a:gd name="connsiteY17" fmla="*/ 1488402 h 2159767"/>
                  <a:gd name="connsiteX18" fmla="*/ 498172 w 1950650"/>
                  <a:gd name="connsiteY18" fmla="*/ 1430916 h 2159767"/>
                  <a:gd name="connsiteX19" fmla="*/ 19170 w 1950650"/>
                  <a:gd name="connsiteY19" fmla="*/ 1430916 h 2159767"/>
                  <a:gd name="connsiteX20" fmla="*/ 19170 w 1950650"/>
                  <a:gd name="connsiteY20" fmla="*/ 1450090 h 2159767"/>
                  <a:gd name="connsiteX21" fmla="*/ 615131 w 1950650"/>
                  <a:gd name="connsiteY21" fmla="*/ 2159767 h 2159767"/>
                  <a:gd name="connsiteX22" fmla="*/ 1275927 w 1950650"/>
                  <a:gd name="connsiteY22" fmla="*/ 1992375 h 2159767"/>
                  <a:gd name="connsiteX23" fmla="*/ 1754964 w 1950650"/>
                  <a:gd name="connsiteY23" fmla="*/ 2009394 h 215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50650" h="2159767">
                    <a:moveTo>
                      <a:pt x="1755000" y="2009358"/>
                    </a:moveTo>
                    <a:cubicBezTo>
                      <a:pt x="1851892" y="1934279"/>
                      <a:pt x="1915828" y="1842181"/>
                      <a:pt x="1950650" y="1741322"/>
                    </a:cubicBezTo>
                    <a:cubicBezTo>
                      <a:pt x="1837461" y="1568507"/>
                      <a:pt x="1776181" y="1353216"/>
                      <a:pt x="1775535" y="1105754"/>
                    </a:cubicBezTo>
                    <a:cubicBezTo>
                      <a:pt x="1672971" y="1028269"/>
                      <a:pt x="1528154" y="970461"/>
                      <a:pt x="1331678" y="939043"/>
                    </a:cubicBezTo>
                    <a:lnTo>
                      <a:pt x="731337" y="843211"/>
                    </a:lnTo>
                    <a:cubicBezTo>
                      <a:pt x="552487" y="811255"/>
                      <a:pt x="482269" y="766552"/>
                      <a:pt x="482269" y="641995"/>
                    </a:cubicBezTo>
                    <a:cubicBezTo>
                      <a:pt x="482269" y="504655"/>
                      <a:pt x="587633" y="437583"/>
                      <a:pt x="932551" y="437583"/>
                    </a:cubicBezTo>
                    <a:cubicBezTo>
                      <a:pt x="1357669" y="437583"/>
                      <a:pt x="1462853" y="524009"/>
                      <a:pt x="1462638" y="728851"/>
                    </a:cubicBezTo>
                    <a:cubicBezTo>
                      <a:pt x="1462638" y="753303"/>
                      <a:pt x="1482885" y="772979"/>
                      <a:pt x="1507332" y="772979"/>
                    </a:cubicBezTo>
                    <a:lnTo>
                      <a:pt x="1815634" y="772979"/>
                    </a:lnTo>
                    <a:cubicBezTo>
                      <a:pt x="1838789" y="683215"/>
                      <a:pt x="1871816" y="599914"/>
                      <a:pt x="1914033" y="523757"/>
                    </a:cubicBezTo>
                    <a:cubicBezTo>
                      <a:pt x="1821629" y="203227"/>
                      <a:pt x="1518676" y="0"/>
                      <a:pt x="980405" y="0"/>
                    </a:cubicBezTo>
                    <a:cubicBezTo>
                      <a:pt x="261884" y="0"/>
                      <a:pt x="0" y="338591"/>
                      <a:pt x="0" y="661169"/>
                    </a:cubicBezTo>
                    <a:cubicBezTo>
                      <a:pt x="0" y="1009311"/>
                      <a:pt x="226739" y="1200976"/>
                      <a:pt x="609962" y="1261657"/>
                    </a:cubicBezTo>
                    <a:lnTo>
                      <a:pt x="1210339" y="1347866"/>
                    </a:lnTo>
                    <a:cubicBezTo>
                      <a:pt x="1430652" y="1386214"/>
                      <a:pt x="1504137" y="1434112"/>
                      <a:pt x="1504137" y="1565060"/>
                    </a:cubicBezTo>
                    <a:cubicBezTo>
                      <a:pt x="1504137" y="1708791"/>
                      <a:pt x="1414712" y="1766276"/>
                      <a:pt x="1031489" y="1766276"/>
                    </a:cubicBezTo>
                    <a:cubicBezTo>
                      <a:pt x="597182" y="1766276"/>
                      <a:pt x="498172" y="1686422"/>
                      <a:pt x="498172" y="1488402"/>
                    </a:cubicBezTo>
                    <a:lnTo>
                      <a:pt x="498172" y="1430916"/>
                    </a:lnTo>
                    <a:lnTo>
                      <a:pt x="19170" y="1430916"/>
                    </a:lnTo>
                    <a:lnTo>
                      <a:pt x="19170" y="1450090"/>
                    </a:lnTo>
                    <a:cubicBezTo>
                      <a:pt x="19170" y="1828788"/>
                      <a:pt x="229611" y="2067095"/>
                      <a:pt x="615131" y="2159767"/>
                    </a:cubicBezTo>
                    <a:cubicBezTo>
                      <a:pt x="920238" y="1997402"/>
                      <a:pt x="1222939" y="1992590"/>
                      <a:pt x="1275927" y="1992375"/>
                    </a:cubicBezTo>
                    <a:cubicBezTo>
                      <a:pt x="1437688" y="1991728"/>
                      <a:pt x="1598301" y="1998443"/>
                      <a:pt x="1754964" y="200939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 89">
                <a:extLst>
                  <a:ext uri="{FF2B5EF4-FFF2-40B4-BE49-F238E27FC236}">
                    <a16:creationId xmlns:a16="http://schemas.microsoft.com/office/drawing/2014/main" id="{E36E7AF6-E9EA-E724-0782-D91F86311353}"/>
                  </a:ext>
                </a:extLst>
              </p:cNvPr>
              <p:cNvSpPr/>
              <p:nvPr/>
            </p:nvSpPr>
            <p:spPr>
              <a:xfrm>
                <a:off x="2118107" y="1439462"/>
                <a:ext cx="679519" cy="514139"/>
              </a:xfrm>
              <a:custGeom>
                <a:avLst/>
                <a:gdLst>
                  <a:gd name="connsiteX0" fmla="*/ 2717671 w 2717671"/>
                  <a:gd name="connsiteY0" fmla="*/ 0 h 2056250"/>
                  <a:gd name="connsiteX1" fmla="*/ 1793628 w 2717671"/>
                  <a:gd name="connsiteY1" fmla="*/ 591835 h 2056250"/>
                  <a:gd name="connsiteX2" fmla="*/ 1580782 w 2717671"/>
                  <a:gd name="connsiteY2" fmla="*/ 1054050 h 2056250"/>
                  <a:gd name="connsiteX3" fmla="*/ 1385994 w 2717671"/>
                  <a:gd name="connsiteY3" fmla="*/ 1555509 h 2056250"/>
                  <a:gd name="connsiteX4" fmla="*/ 1350848 w 2717671"/>
                  <a:gd name="connsiteY4" fmla="*/ 1555509 h 2056250"/>
                  <a:gd name="connsiteX5" fmla="*/ 1149669 w 2717671"/>
                  <a:gd name="connsiteY5" fmla="*/ 1054050 h 2056250"/>
                  <a:gd name="connsiteX6" fmla="*/ 648303 w 2717671"/>
                  <a:gd name="connsiteY6" fmla="*/ 0 h 2056250"/>
                  <a:gd name="connsiteX7" fmla="*/ 28468 w 2717671"/>
                  <a:gd name="connsiteY7" fmla="*/ 458014 h 2056250"/>
                  <a:gd name="connsiteX8" fmla="*/ 186424 w 2717671"/>
                  <a:gd name="connsiteY8" fmla="*/ 1070028 h 2056250"/>
                  <a:gd name="connsiteX9" fmla="*/ 0 w 2717671"/>
                  <a:gd name="connsiteY9" fmla="*/ 1725990 h 2056250"/>
                  <a:gd name="connsiteX10" fmla="*/ 0 w 2717671"/>
                  <a:gd name="connsiteY10" fmla="*/ 2056251 h 2056250"/>
                  <a:gd name="connsiteX11" fmla="*/ 479002 w 2717671"/>
                  <a:gd name="connsiteY11" fmla="*/ 1963219 h 2056250"/>
                  <a:gd name="connsiteX12" fmla="*/ 479002 w 2717671"/>
                  <a:gd name="connsiteY12" fmla="*/ 1054050 h 2056250"/>
                  <a:gd name="connsiteX13" fmla="*/ 459832 w 2717671"/>
                  <a:gd name="connsiteY13" fmla="*/ 718690 h 2056250"/>
                  <a:gd name="connsiteX14" fmla="*/ 494977 w 2717671"/>
                  <a:gd name="connsiteY14" fmla="*/ 718690 h 2056250"/>
                  <a:gd name="connsiteX15" fmla="*/ 619511 w 2717671"/>
                  <a:gd name="connsiteY15" fmla="*/ 1054050 h 2056250"/>
                  <a:gd name="connsiteX16" fmla="*/ 1009053 w 2717671"/>
                  <a:gd name="connsiteY16" fmla="*/ 1888966 h 2056250"/>
                  <a:gd name="connsiteX17" fmla="*/ 1450468 w 2717671"/>
                  <a:gd name="connsiteY17" fmla="*/ 1922466 h 2056250"/>
                  <a:gd name="connsiteX18" fmla="*/ 1670207 w 2717671"/>
                  <a:gd name="connsiteY18" fmla="*/ 1964189 h 2056250"/>
                  <a:gd name="connsiteX19" fmla="*/ 2094893 w 2717671"/>
                  <a:gd name="connsiteY19" fmla="*/ 1054050 h 2056250"/>
                  <a:gd name="connsiteX20" fmla="*/ 2219428 w 2717671"/>
                  <a:gd name="connsiteY20" fmla="*/ 718690 h 2056250"/>
                  <a:gd name="connsiteX21" fmla="*/ 2254573 w 2717671"/>
                  <a:gd name="connsiteY21" fmla="*/ 718690 h 2056250"/>
                  <a:gd name="connsiteX22" fmla="*/ 2238598 w 2717671"/>
                  <a:gd name="connsiteY22" fmla="*/ 1054050 h 2056250"/>
                  <a:gd name="connsiteX23" fmla="*/ 2238598 w 2717671"/>
                  <a:gd name="connsiteY23" fmla="*/ 2021279 h 2056250"/>
                  <a:gd name="connsiteX24" fmla="*/ 2250085 w 2717671"/>
                  <a:gd name="connsiteY24" fmla="*/ 2021710 h 2056250"/>
                  <a:gd name="connsiteX25" fmla="*/ 2711927 w 2717671"/>
                  <a:gd name="connsiteY25" fmla="*/ 2014169 h 2056250"/>
                  <a:gd name="connsiteX26" fmla="*/ 2717635 w 2717671"/>
                  <a:gd name="connsiteY26" fmla="*/ 0 h 205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17671" h="2056250">
                    <a:moveTo>
                      <a:pt x="2717671" y="0"/>
                    </a:moveTo>
                    <a:cubicBezTo>
                      <a:pt x="2320555" y="0"/>
                      <a:pt x="1959769" y="231089"/>
                      <a:pt x="1793628" y="591835"/>
                    </a:cubicBezTo>
                    <a:lnTo>
                      <a:pt x="1580782" y="1054050"/>
                    </a:lnTo>
                    <a:lnTo>
                      <a:pt x="1385994" y="1555509"/>
                    </a:lnTo>
                    <a:lnTo>
                      <a:pt x="1350848" y="1555509"/>
                    </a:lnTo>
                    <a:lnTo>
                      <a:pt x="1149669" y="1054050"/>
                    </a:lnTo>
                    <a:lnTo>
                      <a:pt x="648303" y="0"/>
                    </a:lnTo>
                    <a:cubicBezTo>
                      <a:pt x="356514" y="0"/>
                      <a:pt x="109816" y="192814"/>
                      <a:pt x="28468" y="458014"/>
                    </a:cubicBezTo>
                    <a:cubicBezTo>
                      <a:pt x="131391" y="626914"/>
                      <a:pt x="186424" y="833768"/>
                      <a:pt x="186424" y="1070028"/>
                    </a:cubicBezTo>
                    <a:cubicBezTo>
                      <a:pt x="186424" y="1327185"/>
                      <a:pt x="121267" y="1549549"/>
                      <a:pt x="0" y="1725990"/>
                    </a:cubicBezTo>
                    <a:lnTo>
                      <a:pt x="0" y="2056251"/>
                    </a:lnTo>
                    <a:cubicBezTo>
                      <a:pt x="171095" y="2027634"/>
                      <a:pt x="328190" y="1993452"/>
                      <a:pt x="479002" y="1963219"/>
                    </a:cubicBezTo>
                    <a:lnTo>
                      <a:pt x="479002" y="1054050"/>
                    </a:lnTo>
                    <a:lnTo>
                      <a:pt x="459832" y="718690"/>
                    </a:lnTo>
                    <a:lnTo>
                      <a:pt x="494977" y="718690"/>
                    </a:lnTo>
                    <a:lnTo>
                      <a:pt x="619511" y="1054050"/>
                    </a:lnTo>
                    <a:lnTo>
                      <a:pt x="1009053" y="1888966"/>
                    </a:lnTo>
                    <a:cubicBezTo>
                      <a:pt x="1150782" y="1882754"/>
                      <a:pt x="1295563" y="1890905"/>
                      <a:pt x="1450468" y="1922466"/>
                    </a:cubicBezTo>
                    <a:cubicBezTo>
                      <a:pt x="1486475" y="1929791"/>
                      <a:pt x="1562545" y="1946451"/>
                      <a:pt x="1670207" y="1964189"/>
                    </a:cubicBezTo>
                    <a:lnTo>
                      <a:pt x="2094893" y="1054050"/>
                    </a:lnTo>
                    <a:lnTo>
                      <a:pt x="2219428" y="718690"/>
                    </a:lnTo>
                    <a:lnTo>
                      <a:pt x="2254573" y="718690"/>
                    </a:lnTo>
                    <a:lnTo>
                      <a:pt x="2238598" y="1054050"/>
                    </a:lnTo>
                    <a:lnTo>
                      <a:pt x="2238598" y="2021279"/>
                    </a:lnTo>
                    <a:cubicBezTo>
                      <a:pt x="2242439" y="2021422"/>
                      <a:pt x="2246244" y="2021602"/>
                      <a:pt x="2250085" y="2021710"/>
                    </a:cubicBezTo>
                    <a:cubicBezTo>
                      <a:pt x="2445269" y="2028496"/>
                      <a:pt x="2605953" y="2021351"/>
                      <a:pt x="2711927" y="2014169"/>
                    </a:cubicBezTo>
                    <a:lnTo>
                      <a:pt x="2717635" y="0"/>
                    </a:ln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 90">
                <a:extLst>
                  <a:ext uri="{FF2B5EF4-FFF2-40B4-BE49-F238E27FC236}">
                    <a16:creationId xmlns:a16="http://schemas.microsoft.com/office/drawing/2014/main" id="{5DF8988D-9A2C-3E4F-4B99-64A7B6EBCCA3}"/>
                  </a:ext>
                </a:extLst>
              </p:cNvPr>
              <p:cNvSpPr/>
              <p:nvPr/>
            </p:nvSpPr>
            <p:spPr>
              <a:xfrm>
                <a:off x="1573298" y="1429065"/>
                <a:ext cx="578089" cy="541781"/>
              </a:xfrm>
              <a:custGeom>
                <a:avLst/>
                <a:gdLst>
                  <a:gd name="connsiteX0" fmla="*/ 1493368 w 2312010"/>
                  <a:gd name="connsiteY0" fmla="*/ 2166733 h 2166797"/>
                  <a:gd name="connsiteX1" fmla="*/ 2125587 w 2312010"/>
                  <a:gd name="connsiteY1" fmla="*/ 1757910 h 2166797"/>
                  <a:gd name="connsiteX2" fmla="*/ 2125587 w 2312010"/>
                  <a:gd name="connsiteY2" fmla="*/ 1757910 h 2166797"/>
                  <a:gd name="connsiteX3" fmla="*/ 2312011 w 2312010"/>
                  <a:gd name="connsiteY3" fmla="*/ 1101948 h 2166797"/>
                  <a:gd name="connsiteX4" fmla="*/ 2154055 w 2312010"/>
                  <a:gd name="connsiteY4" fmla="*/ 489934 h 2166797"/>
                  <a:gd name="connsiteX5" fmla="*/ 1149598 w 2312010"/>
                  <a:gd name="connsiteY5" fmla="*/ 0 h 2166797"/>
                  <a:gd name="connsiteX6" fmla="*/ 138535 w 2312010"/>
                  <a:gd name="connsiteY6" fmla="*/ 523757 h 2166797"/>
                  <a:gd name="connsiteX7" fmla="*/ 40135 w 2312010"/>
                  <a:gd name="connsiteY7" fmla="*/ 772979 h 2166797"/>
                  <a:gd name="connsiteX8" fmla="*/ 0 w 2312010"/>
                  <a:gd name="connsiteY8" fmla="*/ 1101948 h 2166797"/>
                  <a:gd name="connsiteX9" fmla="*/ 72 w 2312010"/>
                  <a:gd name="connsiteY9" fmla="*/ 1105754 h 2166797"/>
                  <a:gd name="connsiteX10" fmla="*/ 175188 w 2312010"/>
                  <a:gd name="connsiteY10" fmla="*/ 1741322 h 2166797"/>
                  <a:gd name="connsiteX11" fmla="*/ 593448 w 2312010"/>
                  <a:gd name="connsiteY11" fmla="*/ 2093593 h 2166797"/>
                  <a:gd name="connsiteX12" fmla="*/ 1139869 w 2312010"/>
                  <a:gd name="connsiteY12" fmla="*/ 2153771 h 2166797"/>
                  <a:gd name="connsiteX13" fmla="*/ 1493404 w 2312010"/>
                  <a:gd name="connsiteY13" fmla="*/ 2166733 h 2166797"/>
                  <a:gd name="connsiteX14" fmla="*/ 507685 w 2312010"/>
                  <a:gd name="connsiteY14" fmla="*/ 1101948 h 2166797"/>
                  <a:gd name="connsiteX15" fmla="*/ 1149562 w 2312010"/>
                  <a:gd name="connsiteY15" fmla="*/ 459953 h 2166797"/>
                  <a:gd name="connsiteX16" fmla="*/ 1801023 w 2312010"/>
                  <a:gd name="connsiteY16" fmla="*/ 1101948 h 2166797"/>
                  <a:gd name="connsiteX17" fmla="*/ 1149562 w 2312010"/>
                  <a:gd name="connsiteY17" fmla="*/ 1743943 h 2166797"/>
                  <a:gd name="connsiteX18" fmla="*/ 507685 w 2312010"/>
                  <a:gd name="connsiteY18" fmla="*/ 1101948 h 216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2010" h="2166797">
                    <a:moveTo>
                      <a:pt x="1493368" y="2166733"/>
                    </a:moveTo>
                    <a:cubicBezTo>
                      <a:pt x="1770293" y="2103539"/>
                      <a:pt x="1985580" y="1961639"/>
                      <a:pt x="2125587" y="1757910"/>
                    </a:cubicBezTo>
                    <a:lnTo>
                      <a:pt x="2125587" y="1757910"/>
                    </a:lnTo>
                    <a:cubicBezTo>
                      <a:pt x="2246854" y="1581469"/>
                      <a:pt x="2312011" y="1359105"/>
                      <a:pt x="2312011" y="1101948"/>
                    </a:cubicBezTo>
                    <a:cubicBezTo>
                      <a:pt x="2312011" y="865724"/>
                      <a:pt x="2256978" y="658871"/>
                      <a:pt x="2154055" y="489934"/>
                    </a:cubicBezTo>
                    <a:cubicBezTo>
                      <a:pt x="1966123" y="181540"/>
                      <a:pt x="1618009" y="0"/>
                      <a:pt x="1149598" y="0"/>
                    </a:cubicBezTo>
                    <a:cubicBezTo>
                      <a:pt x="681186" y="0"/>
                      <a:pt x="320974" y="194861"/>
                      <a:pt x="138535" y="523757"/>
                    </a:cubicBezTo>
                    <a:cubicBezTo>
                      <a:pt x="96317" y="599878"/>
                      <a:pt x="63290" y="683179"/>
                      <a:pt x="40135" y="772979"/>
                    </a:cubicBezTo>
                    <a:cubicBezTo>
                      <a:pt x="13857" y="874772"/>
                      <a:pt x="0" y="984680"/>
                      <a:pt x="0" y="1101948"/>
                    </a:cubicBezTo>
                    <a:cubicBezTo>
                      <a:pt x="0" y="1103240"/>
                      <a:pt x="72" y="1104497"/>
                      <a:pt x="72" y="1105754"/>
                    </a:cubicBezTo>
                    <a:cubicBezTo>
                      <a:pt x="718" y="1353216"/>
                      <a:pt x="61998" y="1568507"/>
                      <a:pt x="175188" y="1741322"/>
                    </a:cubicBezTo>
                    <a:cubicBezTo>
                      <a:pt x="275669" y="1894783"/>
                      <a:pt x="417399" y="2014313"/>
                      <a:pt x="593448" y="2093593"/>
                    </a:cubicBezTo>
                    <a:cubicBezTo>
                      <a:pt x="795919" y="2117866"/>
                      <a:pt x="981015" y="2141204"/>
                      <a:pt x="1139869" y="2153771"/>
                    </a:cubicBezTo>
                    <a:cubicBezTo>
                      <a:pt x="1264834" y="2163681"/>
                      <a:pt x="1382044" y="2167343"/>
                      <a:pt x="1493404" y="2166733"/>
                    </a:cubicBezTo>
                    <a:close/>
                    <a:moveTo>
                      <a:pt x="507685" y="1101948"/>
                    </a:moveTo>
                    <a:cubicBezTo>
                      <a:pt x="507685" y="626053"/>
                      <a:pt x="680145" y="459953"/>
                      <a:pt x="1149562" y="459953"/>
                    </a:cubicBezTo>
                    <a:cubicBezTo>
                      <a:pt x="1618979" y="459953"/>
                      <a:pt x="1801023" y="626053"/>
                      <a:pt x="1801023" y="1101948"/>
                    </a:cubicBezTo>
                    <a:cubicBezTo>
                      <a:pt x="1801023" y="1577843"/>
                      <a:pt x="1619015" y="1743943"/>
                      <a:pt x="1149562" y="1743943"/>
                    </a:cubicBezTo>
                    <a:cubicBezTo>
                      <a:pt x="680109" y="1743943"/>
                      <a:pt x="507685" y="1577843"/>
                      <a:pt x="507685" y="1101948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32094EBE-1473-2824-650F-DD1CCC3C0D59}"/>
                </a:ext>
              </a:extLst>
            </p:cNvPr>
            <p:cNvSpPr/>
            <p:nvPr/>
          </p:nvSpPr>
          <p:spPr>
            <a:xfrm>
              <a:off x="811657" y="2538475"/>
              <a:ext cx="1671049" cy="247830"/>
            </a:xfrm>
            <a:custGeom>
              <a:avLst/>
              <a:gdLst>
                <a:gd name="connsiteX0" fmla="*/ 6221318 w 6683195"/>
                <a:gd name="connsiteY0" fmla="*/ 134679 h 991174"/>
                <a:gd name="connsiteX1" fmla="*/ 6209830 w 6683195"/>
                <a:gd name="connsiteY1" fmla="*/ 134248 h 991174"/>
                <a:gd name="connsiteX2" fmla="*/ 5641475 w 6683195"/>
                <a:gd name="connsiteY2" fmla="*/ 77158 h 991174"/>
                <a:gd name="connsiteX3" fmla="*/ 5421737 w 6683195"/>
                <a:gd name="connsiteY3" fmla="*/ 35435 h 991174"/>
                <a:gd name="connsiteX4" fmla="*/ 4980321 w 6683195"/>
                <a:gd name="connsiteY4" fmla="*/ 1935 h 991174"/>
                <a:gd name="connsiteX5" fmla="*/ 4450270 w 6683195"/>
                <a:gd name="connsiteY5" fmla="*/ 76188 h 991174"/>
                <a:gd name="connsiteX6" fmla="*/ 3971268 w 6683195"/>
                <a:gd name="connsiteY6" fmla="*/ 169220 h 991174"/>
                <a:gd name="connsiteX7" fmla="*/ 3286062 w 6683195"/>
                <a:gd name="connsiteY7" fmla="*/ 230583 h 991174"/>
                <a:gd name="connsiteX8" fmla="*/ 2932527 w 6683195"/>
                <a:gd name="connsiteY8" fmla="*/ 217621 h 991174"/>
                <a:gd name="connsiteX9" fmla="*/ 2386107 w 6683195"/>
                <a:gd name="connsiteY9" fmla="*/ 157443 h 991174"/>
                <a:gd name="connsiteX10" fmla="*/ 1719209 w 6683195"/>
                <a:gd name="connsiteY10" fmla="*/ 90407 h 991174"/>
                <a:gd name="connsiteX11" fmla="*/ 1240171 w 6683195"/>
                <a:gd name="connsiteY11" fmla="*/ 73388 h 991174"/>
                <a:gd name="connsiteX12" fmla="*/ 579376 w 6683195"/>
                <a:gd name="connsiteY12" fmla="*/ 240780 h 991174"/>
                <a:gd name="connsiteX13" fmla="*/ 533030 w 6683195"/>
                <a:gd name="connsiteY13" fmla="*/ 266560 h 991174"/>
                <a:gd name="connsiteX14" fmla="*/ 164813 w 6683195"/>
                <a:gd name="connsiteY14" fmla="*/ 597720 h 991174"/>
                <a:gd name="connsiteX15" fmla="*/ 0 w 6683195"/>
                <a:gd name="connsiteY15" fmla="*/ 991175 h 991174"/>
                <a:gd name="connsiteX16" fmla="*/ 607844 w 6683195"/>
                <a:gd name="connsiteY16" fmla="*/ 870998 h 991174"/>
                <a:gd name="connsiteX17" fmla="*/ 891303 w 6683195"/>
                <a:gd name="connsiteY17" fmla="*/ 890747 h 991174"/>
                <a:gd name="connsiteX18" fmla="*/ 1498788 w 6683195"/>
                <a:gd name="connsiteY18" fmla="*/ 611651 h 991174"/>
                <a:gd name="connsiteX19" fmla="*/ 2461710 w 6683195"/>
                <a:gd name="connsiteY19" fmla="*/ 668490 h 991174"/>
                <a:gd name="connsiteX20" fmla="*/ 3113100 w 6683195"/>
                <a:gd name="connsiteY20" fmla="*/ 412697 h 991174"/>
                <a:gd name="connsiteX21" fmla="*/ 3411673 w 6683195"/>
                <a:gd name="connsiteY21" fmla="*/ 359126 h 991174"/>
                <a:gd name="connsiteX22" fmla="*/ 3937954 w 6683195"/>
                <a:gd name="connsiteY22" fmla="*/ 402213 h 991174"/>
                <a:gd name="connsiteX23" fmla="*/ 4312238 w 6683195"/>
                <a:gd name="connsiteY23" fmla="*/ 459806 h 991174"/>
                <a:gd name="connsiteX24" fmla="*/ 5353600 w 6683195"/>
                <a:gd name="connsiteY24" fmla="*/ 388712 h 991174"/>
                <a:gd name="connsiteX25" fmla="*/ 5633721 w 6683195"/>
                <a:gd name="connsiteY25" fmla="*/ 355858 h 991174"/>
                <a:gd name="connsiteX26" fmla="*/ 6683196 w 6683195"/>
                <a:gd name="connsiteY26" fmla="*/ 254999 h 991174"/>
                <a:gd name="connsiteX27" fmla="*/ 6683196 w 6683195"/>
                <a:gd name="connsiteY27" fmla="*/ 127103 h 991174"/>
                <a:gd name="connsiteX28" fmla="*/ 6221353 w 6683195"/>
                <a:gd name="connsiteY28" fmla="*/ 134643 h 9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3195" h="991174">
                  <a:moveTo>
                    <a:pt x="6221318" y="134679"/>
                  </a:moveTo>
                  <a:cubicBezTo>
                    <a:pt x="6217441" y="134535"/>
                    <a:pt x="6213671" y="134392"/>
                    <a:pt x="6209830" y="134248"/>
                  </a:cubicBezTo>
                  <a:cubicBezTo>
                    <a:pt x="5978388" y="125595"/>
                    <a:pt x="5782702" y="100425"/>
                    <a:pt x="5641475" y="77158"/>
                  </a:cubicBezTo>
                  <a:cubicBezTo>
                    <a:pt x="5533849" y="59420"/>
                    <a:pt x="5457743" y="42760"/>
                    <a:pt x="5421737" y="35435"/>
                  </a:cubicBezTo>
                  <a:cubicBezTo>
                    <a:pt x="5266796" y="3838"/>
                    <a:pt x="5122051" y="-4276"/>
                    <a:pt x="4980321" y="1935"/>
                  </a:cubicBezTo>
                  <a:cubicBezTo>
                    <a:pt x="4803446" y="9691"/>
                    <a:pt x="4631238" y="39923"/>
                    <a:pt x="4450270" y="76188"/>
                  </a:cubicBezTo>
                  <a:cubicBezTo>
                    <a:pt x="4299458" y="106421"/>
                    <a:pt x="4142364" y="140603"/>
                    <a:pt x="3971268" y="169220"/>
                  </a:cubicBezTo>
                  <a:cubicBezTo>
                    <a:pt x="3767433" y="203295"/>
                    <a:pt x="3543351" y="229111"/>
                    <a:pt x="3286062" y="230583"/>
                  </a:cubicBezTo>
                  <a:cubicBezTo>
                    <a:pt x="3174703" y="231229"/>
                    <a:pt x="3057492" y="227531"/>
                    <a:pt x="2932527" y="217621"/>
                  </a:cubicBezTo>
                  <a:cubicBezTo>
                    <a:pt x="2773674" y="205018"/>
                    <a:pt x="2588578" y="181715"/>
                    <a:pt x="2386107" y="157443"/>
                  </a:cubicBezTo>
                  <a:cubicBezTo>
                    <a:pt x="2178897" y="132596"/>
                    <a:pt x="1953487" y="106780"/>
                    <a:pt x="1719209" y="90407"/>
                  </a:cubicBezTo>
                  <a:cubicBezTo>
                    <a:pt x="1562545" y="79456"/>
                    <a:pt x="1401932" y="72741"/>
                    <a:pt x="1240171" y="73388"/>
                  </a:cubicBezTo>
                  <a:cubicBezTo>
                    <a:pt x="1187184" y="73603"/>
                    <a:pt x="884447" y="78415"/>
                    <a:pt x="579376" y="240780"/>
                  </a:cubicBezTo>
                  <a:cubicBezTo>
                    <a:pt x="555718" y="253347"/>
                    <a:pt x="537482" y="263975"/>
                    <a:pt x="533030" y="266560"/>
                  </a:cubicBezTo>
                  <a:cubicBezTo>
                    <a:pt x="461555" y="308427"/>
                    <a:pt x="296491" y="407347"/>
                    <a:pt x="164813" y="597720"/>
                  </a:cubicBezTo>
                  <a:cubicBezTo>
                    <a:pt x="63075" y="744825"/>
                    <a:pt x="19745" y="890854"/>
                    <a:pt x="0" y="991175"/>
                  </a:cubicBezTo>
                  <a:cubicBezTo>
                    <a:pt x="145356" y="934408"/>
                    <a:pt x="354001" y="874553"/>
                    <a:pt x="607844" y="870998"/>
                  </a:cubicBezTo>
                  <a:cubicBezTo>
                    <a:pt x="712741" y="869526"/>
                    <a:pt x="807946" y="877928"/>
                    <a:pt x="891303" y="890747"/>
                  </a:cubicBezTo>
                  <a:cubicBezTo>
                    <a:pt x="1061501" y="805865"/>
                    <a:pt x="1218308" y="662637"/>
                    <a:pt x="1498788" y="611651"/>
                  </a:cubicBezTo>
                  <a:cubicBezTo>
                    <a:pt x="1904053" y="537972"/>
                    <a:pt x="2005181" y="739368"/>
                    <a:pt x="2461710" y="668490"/>
                  </a:cubicBezTo>
                  <a:cubicBezTo>
                    <a:pt x="2784515" y="618365"/>
                    <a:pt x="2779705" y="510576"/>
                    <a:pt x="3113100" y="412697"/>
                  </a:cubicBezTo>
                  <a:cubicBezTo>
                    <a:pt x="3155066" y="400381"/>
                    <a:pt x="3264738" y="370256"/>
                    <a:pt x="3411673" y="359126"/>
                  </a:cubicBezTo>
                  <a:cubicBezTo>
                    <a:pt x="3533766" y="349862"/>
                    <a:pt x="3630729" y="357510"/>
                    <a:pt x="3937954" y="402213"/>
                  </a:cubicBezTo>
                  <a:cubicBezTo>
                    <a:pt x="4128220" y="429896"/>
                    <a:pt x="4223352" y="443720"/>
                    <a:pt x="4312238" y="459806"/>
                  </a:cubicBezTo>
                  <a:cubicBezTo>
                    <a:pt x="4474215" y="489141"/>
                    <a:pt x="4775732" y="484437"/>
                    <a:pt x="5353600" y="388712"/>
                  </a:cubicBezTo>
                  <a:cubicBezTo>
                    <a:pt x="5432291" y="379018"/>
                    <a:pt x="5524408" y="368102"/>
                    <a:pt x="5633721" y="355858"/>
                  </a:cubicBezTo>
                  <a:cubicBezTo>
                    <a:pt x="6079121" y="305913"/>
                    <a:pt x="6443748" y="274101"/>
                    <a:pt x="6683196" y="254999"/>
                  </a:cubicBezTo>
                  <a:lnTo>
                    <a:pt x="6683196" y="127103"/>
                  </a:lnTo>
                  <a:cubicBezTo>
                    <a:pt x="6577221" y="134284"/>
                    <a:pt x="6416537" y="141465"/>
                    <a:pt x="6221353" y="134643"/>
                  </a:cubicBezTo>
                  <a:close/>
                </a:path>
              </a:pathLst>
            </a:custGeom>
            <a:solidFill>
              <a:srgbClr val="825E32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F4BC6112-F1D1-977E-EE45-7D538F16AA5C}"/>
                </a:ext>
              </a:extLst>
            </p:cNvPr>
            <p:cNvSpPr/>
            <p:nvPr/>
          </p:nvSpPr>
          <p:spPr>
            <a:xfrm>
              <a:off x="1039848" y="2619947"/>
              <a:ext cx="1437633" cy="224337"/>
            </a:xfrm>
            <a:custGeom>
              <a:avLst/>
              <a:gdLst>
                <a:gd name="connsiteX0" fmla="*/ 4700200 w 5749674"/>
                <a:gd name="connsiteY0" fmla="*/ 100823 h 897212"/>
                <a:gd name="connsiteX1" fmla="*/ 4110306 w 5749674"/>
                <a:gd name="connsiteY1" fmla="*/ 175077 h 897212"/>
                <a:gd name="connsiteX2" fmla="*/ 3751422 w 5749674"/>
                <a:gd name="connsiteY2" fmla="*/ 214501 h 897212"/>
                <a:gd name="connsiteX3" fmla="*/ 2644078 w 5749674"/>
                <a:gd name="connsiteY3" fmla="*/ 107358 h 897212"/>
                <a:gd name="connsiteX4" fmla="*/ 2179579 w 5749674"/>
                <a:gd name="connsiteY4" fmla="*/ 157662 h 897212"/>
                <a:gd name="connsiteX5" fmla="*/ 1528190 w 5749674"/>
                <a:gd name="connsiteY5" fmla="*/ 413455 h 897212"/>
                <a:gd name="connsiteX6" fmla="*/ 565268 w 5749674"/>
                <a:gd name="connsiteY6" fmla="*/ 356616 h 897212"/>
                <a:gd name="connsiteX7" fmla="*/ 0 w 5749674"/>
                <a:gd name="connsiteY7" fmla="*/ 618620 h 897212"/>
                <a:gd name="connsiteX8" fmla="*/ 225410 w 5749674"/>
                <a:gd name="connsiteY8" fmla="*/ 655029 h 897212"/>
                <a:gd name="connsiteX9" fmla="*/ 2108786 w 5749674"/>
                <a:gd name="connsiteY9" fmla="*/ 896603 h 897212"/>
                <a:gd name="connsiteX10" fmla="*/ 4133784 w 5749674"/>
                <a:gd name="connsiteY10" fmla="*/ 356616 h 897212"/>
                <a:gd name="connsiteX11" fmla="*/ 5749675 w 5749674"/>
                <a:gd name="connsiteY11" fmla="*/ 156298 h 897212"/>
                <a:gd name="connsiteX12" fmla="*/ 5749675 w 5749674"/>
                <a:gd name="connsiteY12" fmla="*/ 0 h 897212"/>
                <a:gd name="connsiteX13" fmla="*/ 4700200 w 5749674"/>
                <a:gd name="connsiteY13" fmla="*/ 100859 h 89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49674" h="897212">
                  <a:moveTo>
                    <a:pt x="4700200" y="100823"/>
                  </a:moveTo>
                  <a:cubicBezTo>
                    <a:pt x="4396601" y="134862"/>
                    <a:pt x="4224070" y="158452"/>
                    <a:pt x="4110306" y="175077"/>
                  </a:cubicBezTo>
                  <a:cubicBezTo>
                    <a:pt x="3939318" y="200031"/>
                    <a:pt x="3901301" y="209259"/>
                    <a:pt x="3751422" y="214501"/>
                  </a:cubicBezTo>
                  <a:cubicBezTo>
                    <a:pt x="3184432" y="234393"/>
                    <a:pt x="2919927" y="131092"/>
                    <a:pt x="2644078" y="107358"/>
                  </a:cubicBezTo>
                  <a:cubicBezTo>
                    <a:pt x="2505400" y="95437"/>
                    <a:pt x="2363849" y="103588"/>
                    <a:pt x="2179579" y="157662"/>
                  </a:cubicBezTo>
                  <a:cubicBezTo>
                    <a:pt x="1846184" y="255541"/>
                    <a:pt x="1850994" y="363330"/>
                    <a:pt x="1528190" y="413455"/>
                  </a:cubicBezTo>
                  <a:cubicBezTo>
                    <a:pt x="1071661" y="484333"/>
                    <a:pt x="970497" y="282937"/>
                    <a:pt x="565268" y="356616"/>
                  </a:cubicBezTo>
                  <a:cubicBezTo>
                    <a:pt x="284788" y="407602"/>
                    <a:pt x="170162" y="533703"/>
                    <a:pt x="0" y="618620"/>
                  </a:cubicBezTo>
                  <a:cubicBezTo>
                    <a:pt x="74957" y="629428"/>
                    <a:pt x="149592" y="642354"/>
                    <a:pt x="225410" y="655029"/>
                  </a:cubicBezTo>
                  <a:cubicBezTo>
                    <a:pt x="819218" y="754308"/>
                    <a:pt x="1610291" y="886621"/>
                    <a:pt x="2108786" y="896603"/>
                  </a:cubicBezTo>
                  <a:cubicBezTo>
                    <a:pt x="2863386" y="911719"/>
                    <a:pt x="2787244" y="643324"/>
                    <a:pt x="4133784" y="356616"/>
                  </a:cubicBezTo>
                  <a:cubicBezTo>
                    <a:pt x="4303658" y="320459"/>
                    <a:pt x="5108804" y="153569"/>
                    <a:pt x="5749675" y="156298"/>
                  </a:cubicBezTo>
                  <a:lnTo>
                    <a:pt x="5749675" y="0"/>
                  </a:lnTo>
                  <a:cubicBezTo>
                    <a:pt x="5510228" y="19102"/>
                    <a:pt x="5145600" y="50914"/>
                    <a:pt x="4700200" y="100859"/>
                  </a:cubicBezTo>
                  <a:close/>
                </a:path>
              </a:pathLst>
            </a:custGeom>
            <a:solidFill>
              <a:srgbClr val="492F20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CE5D5047-60F1-816C-E96E-BA14CC4E9C17}"/>
                </a:ext>
              </a:extLst>
            </p:cNvPr>
            <p:cNvSpPr/>
            <p:nvPr/>
          </p:nvSpPr>
          <p:spPr>
            <a:xfrm>
              <a:off x="806307" y="2668931"/>
              <a:ext cx="1671174" cy="420205"/>
            </a:xfrm>
            <a:custGeom>
              <a:avLst/>
              <a:gdLst>
                <a:gd name="connsiteX0" fmla="*/ 5067771 w 6683698"/>
                <a:gd name="connsiteY0" fmla="*/ 200316 h 1680566"/>
                <a:gd name="connsiteX1" fmla="*/ 3042773 w 6683698"/>
                <a:gd name="connsiteY1" fmla="*/ 740302 h 1680566"/>
                <a:gd name="connsiteX2" fmla="*/ 1159398 w 6683698"/>
                <a:gd name="connsiteY2" fmla="*/ 498728 h 1680566"/>
                <a:gd name="connsiteX3" fmla="*/ 933987 w 6683698"/>
                <a:gd name="connsiteY3" fmla="*/ 462320 h 1680566"/>
                <a:gd name="connsiteX4" fmla="*/ 279690 w 6683698"/>
                <a:gd name="connsiteY4" fmla="*/ 468639 h 1680566"/>
                <a:gd name="connsiteX5" fmla="*/ 210620 w 6683698"/>
                <a:gd name="connsiteY5" fmla="*/ 484510 h 1680566"/>
                <a:gd name="connsiteX6" fmla="*/ 0 w 6683698"/>
                <a:gd name="connsiteY6" fmla="*/ 552838 h 1680566"/>
                <a:gd name="connsiteX7" fmla="*/ 0 w 6683698"/>
                <a:gd name="connsiteY7" fmla="*/ 1680566 h 1680566"/>
                <a:gd name="connsiteX8" fmla="*/ 5785179 w 6683698"/>
                <a:gd name="connsiteY8" fmla="*/ 1680566 h 1680566"/>
                <a:gd name="connsiteX9" fmla="*/ 6683698 w 6683698"/>
                <a:gd name="connsiteY9" fmla="*/ 781881 h 1680566"/>
                <a:gd name="connsiteX10" fmla="*/ 6683698 w 6683698"/>
                <a:gd name="connsiteY10" fmla="*/ 33 h 1680566"/>
                <a:gd name="connsiteX11" fmla="*/ 5067807 w 6683698"/>
                <a:gd name="connsiteY11" fmla="*/ 200351 h 16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3698" h="1680566">
                  <a:moveTo>
                    <a:pt x="5067771" y="200316"/>
                  </a:moveTo>
                  <a:cubicBezTo>
                    <a:pt x="3721267" y="487023"/>
                    <a:pt x="3797373" y="755418"/>
                    <a:pt x="3042773" y="740302"/>
                  </a:cubicBezTo>
                  <a:cubicBezTo>
                    <a:pt x="2544278" y="730320"/>
                    <a:pt x="1753205" y="598044"/>
                    <a:pt x="1159398" y="498728"/>
                  </a:cubicBezTo>
                  <a:cubicBezTo>
                    <a:pt x="1083579" y="486053"/>
                    <a:pt x="1008909" y="473127"/>
                    <a:pt x="933987" y="462320"/>
                  </a:cubicBezTo>
                  <a:cubicBezTo>
                    <a:pt x="728285" y="432626"/>
                    <a:pt x="520358" y="418695"/>
                    <a:pt x="279690" y="468639"/>
                  </a:cubicBezTo>
                  <a:cubicBezTo>
                    <a:pt x="256966" y="473343"/>
                    <a:pt x="233955" y="478621"/>
                    <a:pt x="210620" y="484510"/>
                  </a:cubicBezTo>
                  <a:cubicBezTo>
                    <a:pt x="129919" y="504904"/>
                    <a:pt x="60562" y="528781"/>
                    <a:pt x="0" y="552838"/>
                  </a:cubicBezTo>
                  <a:lnTo>
                    <a:pt x="0" y="1680566"/>
                  </a:lnTo>
                  <a:lnTo>
                    <a:pt x="5785179" y="1680566"/>
                  </a:lnTo>
                  <a:cubicBezTo>
                    <a:pt x="6281413" y="1680566"/>
                    <a:pt x="6683698" y="1278206"/>
                    <a:pt x="6683698" y="781881"/>
                  </a:cubicBezTo>
                  <a:lnTo>
                    <a:pt x="6683698" y="33"/>
                  </a:lnTo>
                  <a:cubicBezTo>
                    <a:pt x="6042791" y="-2696"/>
                    <a:pt x="5237682" y="164195"/>
                    <a:pt x="5067807" y="200351"/>
                  </a:cubicBezTo>
                  <a:close/>
                </a:path>
              </a:pathLst>
            </a:custGeom>
            <a:solidFill>
              <a:srgbClr val="301D15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6" name="Gráfico 11">
              <a:extLst>
                <a:ext uri="{FF2B5EF4-FFF2-40B4-BE49-F238E27FC236}">
                  <a16:creationId xmlns:a16="http://schemas.microsoft.com/office/drawing/2014/main" id="{6977C628-9F3A-86D2-36A0-BFE391DB156C}"/>
                </a:ext>
              </a:extLst>
            </p:cNvPr>
            <p:cNvGrpSpPr/>
            <p:nvPr/>
          </p:nvGrpSpPr>
          <p:grpSpPr>
            <a:xfrm>
              <a:off x="2026036" y="2878839"/>
              <a:ext cx="323903" cy="82434"/>
              <a:chOff x="7647523" y="5060055"/>
              <a:chExt cx="1295419" cy="329686"/>
            </a:xfrm>
          </p:grpSpPr>
          <p:sp>
            <p:nvSpPr>
              <p:cNvPr id="86" name="Forma Livre 85">
                <a:extLst>
                  <a:ext uri="{FF2B5EF4-FFF2-40B4-BE49-F238E27FC236}">
                    <a16:creationId xmlns:a16="http://schemas.microsoft.com/office/drawing/2014/main" id="{8622A44D-5A3D-B59F-D8BA-9DAB46D534CB}"/>
                  </a:ext>
                </a:extLst>
              </p:cNvPr>
              <p:cNvSpPr/>
              <p:nvPr/>
            </p:nvSpPr>
            <p:spPr>
              <a:xfrm>
                <a:off x="7647523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 86">
                <a:extLst>
                  <a:ext uri="{FF2B5EF4-FFF2-40B4-BE49-F238E27FC236}">
                    <a16:creationId xmlns:a16="http://schemas.microsoft.com/office/drawing/2014/main" id="{E209A24E-653E-EE7B-C1E5-318A7C841654}"/>
                  </a:ext>
                </a:extLst>
              </p:cNvPr>
              <p:cNvSpPr/>
              <p:nvPr/>
            </p:nvSpPr>
            <p:spPr>
              <a:xfrm>
                <a:off x="8148854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23A4D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 87">
                <a:extLst>
                  <a:ext uri="{FF2B5EF4-FFF2-40B4-BE49-F238E27FC236}">
                    <a16:creationId xmlns:a16="http://schemas.microsoft.com/office/drawing/2014/main" id="{259D100B-89A2-68FC-DEB6-8F355B57CBA2}"/>
                  </a:ext>
                </a:extLst>
              </p:cNvPr>
              <p:cNvSpPr/>
              <p:nvPr/>
            </p:nvSpPr>
            <p:spPr>
              <a:xfrm>
                <a:off x="8613317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DCB431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444493D-8898-1BBB-0E82-1BDEFA5AE912}"/>
                </a:ext>
              </a:extLst>
            </p:cNvPr>
            <p:cNvGrpSpPr/>
            <p:nvPr userDrawn="1"/>
          </p:nvGrpSpPr>
          <p:grpSpPr>
            <a:xfrm>
              <a:off x="2630126" y="2738736"/>
              <a:ext cx="2058717" cy="292513"/>
              <a:chOff x="3492373" y="3920905"/>
              <a:chExt cx="1654440" cy="235071"/>
            </a:xfrm>
          </p:grpSpPr>
          <p:grpSp>
            <p:nvGrpSpPr>
              <p:cNvPr id="64" name="Gráfico 11">
                <a:extLst>
                  <a:ext uri="{FF2B5EF4-FFF2-40B4-BE49-F238E27FC236}">
                    <a16:creationId xmlns:a16="http://schemas.microsoft.com/office/drawing/2014/main" id="{BA143865-D009-7568-68CB-EBD7D6ADDB2D}"/>
                  </a:ext>
                </a:extLst>
              </p:cNvPr>
              <p:cNvGrpSpPr/>
              <p:nvPr/>
            </p:nvGrpSpPr>
            <p:grpSpPr>
              <a:xfrm>
                <a:off x="3492373" y="3942867"/>
                <a:ext cx="820759" cy="213109"/>
                <a:chOff x="2811301" y="6171589"/>
                <a:chExt cx="2638082" cy="684974"/>
              </a:xfrm>
              <a:solidFill>
                <a:srgbClr val="1CB7CA"/>
              </a:solidFill>
            </p:grpSpPr>
            <p:sp>
              <p:nvSpPr>
                <p:cNvPr id="82" name="Forma Livre 81">
                  <a:extLst>
                    <a:ext uri="{FF2B5EF4-FFF2-40B4-BE49-F238E27FC236}">
                      <a16:creationId xmlns:a16="http://schemas.microsoft.com/office/drawing/2014/main" id="{8A419E93-409B-FFF3-6AE1-871EC0D8EBB1}"/>
                    </a:ext>
                  </a:extLst>
                </p:cNvPr>
                <p:cNvSpPr/>
                <p:nvPr/>
              </p:nvSpPr>
              <p:spPr>
                <a:xfrm>
                  <a:off x="2811301" y="6171661"/>
                  <a:ext cx="592514" cy="675028"/>
                </a:xfrm>
                <a:custGeom>
                  <a:avLst/>
                  <a:gdLst>
                    <a:gd name="connsiteX0" fmla="*/ 590541 w 592514"/>
                    <a:gd name="connsiteY0" fmla="*/ 674992 h 675028"/>
                    <a:gd name="connsiteX1" fmla="*/ 0 w 592514"/>
                    <a:gd name="connsiteY1" fmla="*/ 674992 h 675028"/>
                    <a:gd name="connsiteX2" fmla="*/ 0 w 592514"/>
                    <a:gd name="connsiteY2" fmla="*/ 579699 h 675028"/>
                    <a:gd name="connsiteX3" fmla="*/ 18380 w 592514"/>
                    <a:gd name="connsiteY3" fmla="*/ 479414 h 675028"/>
                    <a:gd name="connsiteX4" fmla="*/ 78906 w 592514"/>
                    <a:gd name="connsiteY4" fmla="*/ 408428 h 675028"/>
                    <a:gd name="connsiteX5" fmla="*/ 190553 w 592514"/>
                    <a:gd name="connsiteY5" fmla="*/ 355324 h 675028"/>
                    <a:gd name="connsiteX6" fmla="*/ 361289 w 592514"/>
                    <a:gd name="connsiteY6" fmla="*/ 299741 h 675028"/>
                    <a:gd name="connsiteX7" fmla="*/ 409429 w 592514"/>
                    <a:gd name="connsiteY7" fmla="*/ 277911 h 675028"/>
                    <a:gd name="connsiteX8" fmla="*/ 434738 w 592514"/>
                    <a:gd name="connsiteY8" fmla="*/ 252095 h 675028"/>
                    <a:gd name="connsiteX9" fmla="*/ 442672 w 592514"/>
                    <a:gd name="connsiteY9" fmla="*/ 215363 h 675028"/>
                    <a:gd name="connsiteX10" fmla="*/ 431256 w 592514"/>
                    <a:gd name="connsiteY10" fmla="*/ 172671 h 675028"/>
                    <a:gd name="connsiteX11" fmla="*/ 390080 w 592514"/>
                    <a:gd name="connsiteY11" fmla="*/ 145382 h 675028"/>
                    <a:gd name="connsiteX12" fmla="*/ 305717 w 592514"/>
                    <a:gd name="connsiteY12" fmla="*/ 135939 h 675028"/>
                    <a:gd name="connsiteX13" fmla="*/ 209938 w 592514"/>
                    <a:gd name="connsiteY13" fmla="*/ 148363 h 675028"/>
                    <a:gd name="connsiteX14" fmla="*/ 161295 w 592514"/>
                    <a:gd name="connsiteY14" fmla="*/ 185094 h 675028"/>
                    <a:gd name="connsiteX15" fmla="*/ 146899 w 592514"/>
                    <a:gd name="connsiteY15" fmla="*/ 246170 h 675028"/>
                    <a:gd name="connsiteX16" fmla="*/ 146899 w 592514"/>
                    <a:gd name="connsiteY16" fmla="*/ 259096 h 675028"/>
                    <a:gd name="connsiteX17" fmla="*/ 969 w 592514"/>
                    <a:gd name="connsiteY17" fmla="*/ 259096 h 675028"/>
                    <a:gd name="connsiteX18" fmla="*/ 969 w 592514"/>
                    <a:gd name="connsiteY18" fmla="*/ 246170 h 675028"/>
                    <a:gd name="connsiteX19" fmla="*/ 32237 w 592514"/>
                    <a:gd name="connsiteY19" fmla="*/ 125060 h 675028"/>
                    <a:gd name="connsiteX20" fmla="*/ 131498 w 592514"/>
                    <a:gd name="connsiteY20" fmla="*/ 34721 h 675028"/>
                    <a:gd name="connsiteX21" fmla="*/ 310635 w 592514"/>
                    <a:gd name="connsiteY21" fmla="*/ 0 h 675028"/>
                    <a:gd name="connsiteX22" fmla="*/ 472899 w 592514"/>
                    <a:gd name="connsiteY22" fmla="*/ 28294 h 675028"/>
                    <a:gd name="connsiteX23" fmla="*/ 563724 w 592514"/>
                    <a:gd name="connsiteY23" fmla="*/ 105204 h 675028"/>
                    <a:gd name="connsiteX24" fmla="*/ 592515 w 592514"/>
                    <a:gd name="connsiteY24" fmla="*/ 217374 h 675028"/>
                    <a:gd name="connsiteX25" fmla="*/ 568211 w 592514"/>
                    <a:gd name="connsiteY25" fmla="*/ 317156 h 675028"/>
                    <a:gd name="connsiteX26" fmla="*/ 500218 w 592514"/>
                    <a:gd name="connsiteY26" fmla="*/ 383653 h 675028"/>
                    <a:gd name="connsiteX27" fmla="*/ 397008 w 592514"/>
                    <a:gd name="connsiteY27" fmla="*/ 426848 h 675028"/>
                    <a:gd name="connsiteX28" fmla="*/ 252120 w 592514"/>
                    <a:gd name="connsiteY28" fmla="*/ 466560 h 675028"/>
                    <a:gd name="connsiteX29" fmla="*/ 198020 w 592514"/>
                    <a:gd name="connsiteY29" fmla="*/ 486918 h 675028"/>
                    <a:gd name="connsiteX30" fmla="*/ 166751 w 592514"/>
                    <a:gd name="connsiteY30" fmla="*/ 514709 h 675028"/>
                    <a:gd name="connsiteX31" fmla="*/ 156807 w 592514"/>
                    <a:gd name="connsiteY31" fmla="*/ 557904 h 675028"/>
                    <a:gd name="connsiteX32" fmla="*/ 330487 w 592514"/>
                    <a:gd name="connsiteY32" fmla="*/ 541028 h 675028"/>
                    <a:gd name="connsiteX33" fmla="*/ 590541 w 592514"/>
                    <a:gd name="connsiteY33" fmla="*/ 541028 h 675028"/>
                    <a:gd name="connsiteX34" fmla="*/ 590541 w 592514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14" h="675028">
                      <a:moveTo>
                        <a:pt x="590541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3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29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6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6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969" y="259096"/>
                      </a:lnTo>
                      <a:lnTo>
                        <a:pt x="969" y="246170"/>
                      </a:lnTo>
                      <a:cubicBezTo>
                        <a:pt x="969" y="202509"/>
                        <a:pt x="11380" y="162151"/>
                        <a:pt x="32237" y="125060"/>
                      </a:cubicBezTo>
                      <a:cubicBezTo>
                        <a:pt x="53059" y="88005"/>
                        <a:pt x="86158" y="57880"/>
                        <a:pt x="131498" y="34721"/>
                      </a:cubicBezTo>
                      <a:cubicBezTo>
                        <a:pt x="176803" y="11562"/>
                        <a:pt x="236539" y="0"/>
                        <a:pt x="310635" y="0"/>
                      </a:cubicBezTo>
                      <a:cubicBezTo>
                        <a:pt x="377443" y="0"/>
                        <a:pt x="431543" y="9407"/>
                        <a:pt x="472899" y="28294"/>
                      </a:cubicBezTo>
                      <a:cubicBezTo>
                        <a:pt x="514255" y="47144"/>
                        <a:pt x="544518" y="72817"/>
                        <a:pt x="563724" y="105204"/>
                      </a:cubicBezTo>
                      <a:cubicBezTo>
                        <a:pt x="582894" y="137663"/>
                        <a:pt x="592515" y="175041"/>
                        <a:pt x="592515" y="217374"/>
                      </a:cubicBezTo>
                      <a:cubicBezTo>
                        <a:pt x="592515" y="257085"/>
                        <a:pt x="584402" y="290334"/>
                        <a:pt x="568211" y="317156"/>
                      </a:cubicBezTo>
                      <a:cubicBezTo>
                        <a:pt x="551985" y="343977"/>
                        <a:pt x="529333" y="366131"/>
                        <a:pt x="500218" y="383653"/>
                      </a:cubicBezTo>
                      <a:cubicBezTo>
                        <a:pt x="471104" y="401211"/>
                        <a:pt x="436677" y="415609"/>
                        <a:pt x="397008" y="426848"/>
                      </a:cubicBezTo>
                      <a:lnTo>
                        <a:pt x="252120" y="466560"/>
                      </a:lnTo>
                      <a:cubicBezTo>
                        <a:pt x="230293" y="472520"/>
                        <a:pt x="212236" y="479306"/>
                        <a:pt x="198020" y="486918"/>
                      </a:cubicBezTo>
                      <a:cubicBezTo>
                        <a:pt x="183768" y="494530"/>
                        <a:pt x="173357" y="503794"/>
                        <a:pt x="166751" y="514709"/>
                      </a:cubicBezTo>
                      <a:cubicBezTo>
                        <a:pt x="160146" y="525624"/>
                        <a:pt x="156807" y="540023"/>
                        <a:pt x="156807" y="557904"/>
                      </a:cubicBezTo>
                      <a:lnTo>
                        <a:pt x="330487" y="541028"/>
                      </a:lnTo>
                      <a:lnTo>
                        <a:pt x="590541" y="541028"/>
                      </a:lnTo>
                      <a:lnTo>
                        <a:pt x="590541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3" name="Forma Livre 82">
                  <a:extLst>
                    <a:ext uri="{FF2B5EF4-FFF2-40B4-BE49-F238E27FC236}">
                      <a16:creationId xmlns:a16="http://schemas.microsoft.com/office/drawing/2014/main" id="{9A7AE802-9881-32A1-0785-B95EDE58E5C0}"/>
                    </a:ext>
                  </a:extLst>
                </p:cNvPr>
                <p:cNvSpPr/>
                <p:nvPr/>
              </p:nvSpPr>
              <p:spPr>
                <a:xfrm>
                  <a:off x="3452460" y="6171589"/>
                  <a:ext cx="664995" cy="684974"/>
                </a:xfrm>
                <a:custGeom>
                  <a:avLst/>
                  <a:gdLst>
                    <a:gd name="connsiteX0" fmla="*/ 332498 w 664995"/>
                    <a:gd name="connsiteY0" fmla="*/ 684974 h 684974"/>
                    <a:gd name="connsiteX1" fmla="*/ 151351 w 664995"/>
                    <a:gd name="connsiteY1" fmla="*/ 642282 h 684974"/>
                    <a:gd name="connsiteX2" fmla="*/ 38699 w 664995"/>
                    <a:gd name="connsiteY2" fmla="*/ 522680 h 684974"/>
                    <a:gd name="connsiteX3" fmla="*/ 0 w 664995"/>
                    <a:gd name="connsiteY3" fmla="*/ 342505 h 684974"/>
                    <a:gd name="connsiteX4" fmla="*/ 38699 w 664995"/>
                    <a:gd name="connsiteY4" fmla="*/ 161828 h 684974"/>
                    <a:gd name="connsiteX5" fmla="*/ 151351 w 664995"/>
                    <a:gd name="connsiteY5" fmla="*/ 42692 h 684974"/>
                    <a:gd name="connsiteX6" fmla="*/ 332498 w 664995"/>
                    <a:gd name="connsiteY6" fmla="*/ 0 h 684974"/>
                    <a:gd name="connsiteX7" fmla="*/ 513645 w 664995"/>
                    <a:gd name="connsiteY7" fmla="*/ 42692 h 684974"/>
                    <a:gd name="connsiteX8" fmla="*/ 626296 w 664995"/>
                    <a:gd name="connsiteY8" fmla="*/ 161828 h 684974"/>
                    <a:gd name="connsiteX9" fmla="*/ 664995 w 664995"/>
                    <a:gd name="connsiteY9" fmla="*/ 342505 h 684974"/>
                    <a:gd name="connsiteX10" fmla="*/ 626296 w 664995"/>
                    <a:gd name="connsiteY10" fmla="*/ 522680 h 684974"/>
                    <a:gd name="connsiteX11" fmla="*/ 513645 w 664995"/>
                    <a:gd name="connsiteY11" fmla="*/ 642282 h 684974"/>
                    <a:gd name="connsiteX12" fmla="*/ 332498 w 664995"/>
                    <a:gd name="connsiteY12" fmla="*/ 684974 h 684974"/>
                    <a:gd name="connsiteX13" fmla="*/ 332498 w 664995"/>
                    <a:gd name="connsiteY13" fmla="*/ 540059 h 684974"/>
                    <a:gd name="connsiteX14" fmla="*/ 433733 w 664995"/>
                    <a:gd name="connsiteY14" fmla="*/ 520705 h 684974"/>
                    <a:gd name="connsiteX15" fmla="*/ 488336 w 664995"/>
                    <a:gd name="connsiteY15" fmla="*/ 457691 h 684974"/>
                    <a:gd name="connsiteX16" fmla="*/ 505208 w 664995"/>
                    <a:gd name="connsiteY16" fmla="*/ 342541 h 684974"/>
                    <a:gd name="connsiteX17" fmla="*/ 488336 w 664995"/>
                    <a:gd name="connsiteY17" fmla="*/ 227391 h 684974"/>
                    <a:gd name="connsiteX18" fmla="*/ 433733 w 664995"/>
                    <a:gd name="connsiteY18" fmla="*/ 164341 h 684974"/>
                    <a:gd name="connsiteX19" fmla="*/ 332498 w 664995"/>
                    <a:gd name="connsiteY19" fmla="*/ 144987 h 684974"/>
                    <a:gd name="connsiteX20" fmla="*/ 231262 w 664995"/>
                    <a:gd name="connsiteY20" fmla="*/ 164341 h 684974"/>
                    <a:gd name="connsiteX21" fmla="*/ 176660 w 664995"/>
                    <a:gd name="connsiteY21" fmla="*/ 227391 h 684974"/>
                    <a:gd name="connsiteX22" fmla="*/ 159787 w 664995"/>
                    <a:gd name="connsiteY22" fmla="*/ 342541 h 684974"/>
                    <a:gd name="connsiteX23" fmla="*/ 176660 w 664995"/>
                    <a:gd name="connsiteY23" fmla="*/ 457691 h 684974"/>
                    <a:gd name="connsiteX24" fmla="*/ 231262 w 664995"/>
                    <a:gd name="connsiteY24" fmla="*/ 520705 h 684974"/>
                    <a:gd name="connsiteX25" fmla="*/ 332498 w 664995"/>
                    <a:gd name="connsiteY25" fmla="*/ 540059 h 68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64995" h="684974">
                      <a:moveTo>
                        <a:pt x="332498" y="684974"/>
                      </a:moveTo>
                      <a:cubicBezTo>
                        <a:pt x="261022" y="684974"/>
                        <a:pt x="200640" y="670756"/>
                        <a:pt x="151351" y="642282"/>
                      </a:cubicBezTo>
                      <a:cubicBezTo>
                        <a:pt x="102061" y="613845"/>
                        <a:pt x="64511" y="573954"/>
                        <a:pt x="38699" y="522680"/>
                      </a:cubicBezTo>
                      <a:cubicBezTo>
                        <a:pt x="12888" y="471407"/>
                        <a:pt x="0" y="411337"/>
                        <a:pt x="0" y="342505"/>
                      </a:cubicBezTo>
                      <a:cubicBezTo>
                        <a:pt x="0" y="273674"/>
                        <a:pt x="12888" y="212778"/>
                        <a:pt x="38699" y="161828"/>
                      </a:cubicBezTo>
                      <a:cubicBezTo>
                        <a:pt x="64511" y="110877"/>
                        <a:pt x="102061" y="71165"/>
                        <a:pt x="151351" y="42692"/>
                      </a:cubicBezTo>
                      <a:cubicBezTo>
                        <a:pt x="200640" y="14255"/>
                        <a:pt x="261022" y="0"/>
                        <a:pt x="332498" y="0"/>
                      </a:cubicBezTo>
                      <a:cubicBezTo>
                        <a:pt x="403973" y="0"/>
                        <a:pt x="464319" y="14219"/>
                        <a:pt x="513645" y="42692"/>
                      </a:cubicBezTo>
                      <a:cubicBezTo>
                        <a:pt x="562934" y="71130"/>
                        <a:pt x="600485" y="110877"/>
                        <a:pt x="626296" y="161828"/>
                      </a:cubicBezTo>
                      <a:cubicBezTo>
                        <a:pt x="652108" y="212778"/>
                        <a:pt x="664995" y="272992"/>
                        <a:pt x="664995" y="342505"/>
                      </a:cubicBezTo>
                      <a:cubicBezTo>
                        <a:pt x="664995" y="412019"/>
                        <a:pt x="652072" y="471407"/>
                        <a:pt x="626296" y="522680"/>
                      </a:cubicBezTo>
                      <a:cubicBezTo>
                        <a:pt x="600485" y="573989"/>
                        <a:pt x="562934" y="613845"/>
                        <a:pt x="513645" y="642282"/>
                      </a:cubicBezTo>
                      <a:cubicBezTo>
                        <a:pt x="464355" y="670756"/>
                        <a:pt x="403973" y="684974"/>
                        <a:pt x="332498" y="684974"/>
                      </a:cubicBezTo>
                      <a:close/>
                      <a:moveTo>
                        <a:pt x="332498" y="540059"/>
                      </a:moveTo>
                      <a:cubicBezTo>
                        <a:pt x="374823" y="540059"/>
                        <a:pt x="408568" y="533595"/>
                        <a:pt x="433733" y="520705"/>
                      </a:cubicBezTo>
                      <a:cubicBezTo>
                        <a:pt x="458863" y="507779"/>
                        <a:pt x="477063" y="486811"/>
                        <a:pt x="488336" y="457691"/>
                      </a:cubicBezTo>
                      <a:cubicBezTo>
                        <a:pt x="499572" y="428571"/>
                        <a:pt x="505208" y="390188"/>
                        <a:pt x="505208" y="342541"/>
                      </a:cubicBezTo>
                      <a:cubicBezTo>
                        <a:pt x="505208" y="294894"/>
                        <a:pt x="499572" y="256511"/>
                        <a:pt x="488336" y="227391"/>
                      </a:cubicBezTo>
                      <a:cubicBezTo>
                        <a:pt x="477063" y="198272"/>
                        <a:pt x="458899" y="177267"/>
                        <a:pt x="433733" y="164341"/>
                      </a:cubicBezTo>
                      <a:cubicBezTo>
                        <a:pt x="408568" y="151415"/>
                        <a:pt x="374823" y="144987"/>
                        <a:pt x="332498" y="144987"/>
                      </a:cubicBezTo>
                      <a:cubicBezTo>
                        <a:pt x="290173" y="144987"/>
                        <a:pt x="256392" y="151451"/>
                        <a:pt x="231262" y="164341"/>
                      </a:cubicBezTo>
                      <a:cubicBezTo>
                        <a:pt x="206097" y="177267"/>
                        <a:pt x="187932" y="198272"/>
                        <a:pt x="176660" y="227391"/>
                      </a:cubicBezTo>
                      <a:cubicBezTo>
                        <a:pt x="165387" y="256511"/>
                        <a:pt x="159787" y="294894"/>
                        <a:pt x="159787" y="342541"/>
                      </a:cubicBezTo>
                      <a:cubicBezTo>
                        <a:pt x="159787" y="390188"/>
                        <a:pt x="165387" y="428571"/>
                        <a:pt x="176660" y="457691"/>
                      </a:cubicBezTo>
                      <a:cubicBezTo>
                        <a:pt x="187896" y="486811"/>
                        <a:pt x="206097" y="507815"/>
                        <a:pt x="231262" y="520705"/>
                      </a:cubicBezTo>
                      <a:cubicBezTo>
                        <a:pt x="256392" y="533631"/>
                        <a:pt x="290137" y="540059"/>
                        <a:pt x="332498" y="540059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4" name="Forma Livre 83">
                  <a:extLst>
                    <a:ext uri="{FF2B5EF4-FFF2-40B4-BE49-F238E27FC236}">
                      <a16:creationId xmlns:a16="http://schemas.microsoft.com/office/drawing/2014/main" id="{6439CEB5-1FA8-5A49-8E6C-44F3D8F4BEFB}"/>
                    </a:ext>
                  </a:extLst>
                </p:cNvPr>
                <p:cNvSpPr/>
                <p:nvPr/>
              </p:nvSpPr>
              <p:spPr>
                <a:xfrm>
                  <a:off x="4164088" y="6171661"/>
                  <a:ext cx="592550" cy="675028"/>
                </a:xfrm>
                <a:custGeom>
                  <a:avLst/>
                  <a:gdLst>
                    <a:gd name="connsiteX0" fmla="*/ 590576 w 592550"/>
                    <a:gd name="connsiteY0" fmla="*/ 674992 h 675028"/>
                    <a:gd name="connsiteX1" fmla="*/ 0 w 592550"/>
                    <a:gd name="connsiteY1" fmla="*/ 674992 h 675028"/>
                    <a:gd name="connsiteX2" fmla="*/ 0 w 592550"/>
                    <a:gd name="connsiteY2" fmla="*/ 579699 h 675028"/>
                    <a:gd name="connsiteX3" fmla="*/ 18380 w 592550"/>
                    <a:gd name="connsiteY3" fmla="*/ 479414 h 675028"/>
                    <a:gd name="connsiteX4" fmla="*/ 78906 w 592550"/>
                    <a:gd name="connsiteY4" fmla="*/ 408428 h 675028"/>
                    <a:gd name="connsiteX5" fmla="*/ 190552 w 592550"/>
                    <a:gd name="connsiteY5" fmla="*/ 355324 h 675028"/>
                    <a:gd name="connsiteX6" fmla="*/ 361289 w 592550"/>
                    <a:gd name="connsiteY6" fmla="*/ 299741 h 675028"/>
                    <a:gd name="connsiteX7" fmla="*/ 409430 w 592550"/>
                    <a:gd name="connsiteY7" fmla="*/ 277911 h 675028"/>
                    <a:gd name="connsiteX8" fmla="*/ 434738 w 592550"/>
                    <a:gd name="connsiteY8" fmla="*/ 252095 h 675028"/>
                    <a:gd name="connsiteX9" fmla="*/ 442672 w 592550"/>
                    <a:gd name="connsiteY9" fmla="*/ 215363 h 675028"/>
                    <a:gd name="connsiteX10" fmla="*/ 431256 w 592550"/>
                    <a:gd name="connsiteY10" fmla="*/ 172671 h 675028"/>
                    <a:gd name="connsiteX11" fmla="*/ 390080 w 592550"/>
                    <a:gd name="connsiteY11" fmla="*/ 145382 h 675028"/>
                    <a:gd name="connsiteX12" fmla="*/ 305717 w 592550"/>
                    <a:gd name="connsiteY12" fmla="*/ 135939 h 675028"/>
                    <a:gd name="connsiteX13" fmla="*/ 209938 w 592550"/>
                    <a:gd name="connsiteY13" fmla="*/ 148363 h 675028"/>
                    <a:gd name="connsiteX14" fmla="*/ 161295 w 592550"/>
                    <a:gd name="connsiteY14" fmla="*/ 185094 h 675028"/>
                    <a:gd name="connsiteX15" fmla="*/ 146899 w 592550"/>
                    <a:gd name="connsiteY15" fmla="*/ 246170 h 675028"/>
                    <a:gd name="connsiteX16" fmla="*/ 146899 w 592550"/>
                    <a:gd name="connsiteY16" fmla="*/ 259096 h 675028"/>
                    <a:gd name="connsiteX17" fmla="*/ 1005 w 592550"/>
                    <a:gd name="connsiteY17" fmla="*/ 259096 h 675028"/>
                    <a:gd name="connsiteX18" fmla="*/ 1005 w 592550"/>
                    <a:gd name="connsiteY18" fmla="*/ 246170 h 675028"/>
                    <a:gd name="connsiteX19" fmla="*/ 32273 w 592550"/>
                    <a:gd name="connsiteY19" fmla="*/ 125060 h 675028"/>
                    <a:gd name="connsiteX20" fmla="*/ 131534 w 592550"/>
                    <a:gd name="connsiteY20" fmla="*/ 34721 h 675028"/>
                    <a:gd name="connsiteX21" fmla="*/ 310671 w 592550"/>
                    <a:gd name="connsiteY21" fmla="*/ 0 h 675028"/>
                    <a:gd name="connsiteX22" fmla="*/ 472935 w 592550"/>
                    <a:gd name="connsiteY22" fmla="*/ 28294 h 675028"/>
                    <a:gd name="connsiteX23" fmla="*/ 563760 w 592550"/>
                    <a:gd name="connsiteY23" fmla="*/ 105204 h 675028"/>
                    <a:gd name="connsiteX24" fmla="*/ 592551 w 592550"/>
                    <a:gd name="connsiteY24" fmla="*/ 217374 h 675028"/>
                    <a:gd name="connsiteX25" fmla="*/ 568247 w 592550"/>
                    <a:gd name="connsiteY25" fmla="*/ 317156 h 675028"/>
                    <a:gd name="connsiteX26" fmla="*/ 500254 w 592550"/>
                    <a:gd name="connsiteY26" fmla="*/ 383653 h 675028"/>
                    <a:gd name="connsiteX27" fmla="*/ 397044 w 592550"/>
                    <a:gd name="connsiteY27" fmla="*/ 426848 h 675028"/>
                    <a:gd name="connsiteX28" fmla="*/ 252155 w 592550"/>
                    <a:gd name="connsiteY28" fmla="*/ 466560 h 675028"/>
                    <a:gd name="connsiteX29" fmla="*/ 198055 w 592550"/>
                    <a:gd name="connsiteY29" fmla="*/ 486918 h 675028"/>
                    <a:gd name="connsiteX30" fmla="*/ 166787 w 592550"/>
                    <a:gd name="connsiteY30" fmla="*/ 514709 h 675028"/>
                    <a:gd name="connsiteX31" fmla="*/ 156843 w 592550"/>
                    <a:gd name="connsiteY31" fmla="*/ 557904 h 675028"/>
                    <a:gd name="connsiteX32" fmla="*/ 330523 w 592550"/>
                    <a:gd name="connsiteY32" fmla="*/ 541028 h 675028"/>
                    <a:gd name="connsiteX33" fmla="*/ 590576 w 592550"/>
                    <a:gd name="connsiteY33" fmla="*/ 541028 h 675028"/>
                    <a:gd name="connsiteX34" fmla="*/ 590576 w 592550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50" h="675028">
                      <a:moveTo>
                        <a:pt x="590576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2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30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5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5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1005" y="259096"/>
                      </a:lnTo>
                      <a:lnTo>
                        <a:pt x="1005" y="246170"/>
                      </a:lnTo>
                      <a:cubicBezTo>
                        <a:pt x="1005" y="202509"/>
                        <a:pt x="11416" y="162151"/>
                        <a:pt x="32273" y="125060"/>
                      </a:cubicBezTo>
                      <a:cubicBezTo>
                        <a:pt x="53095" y="88005"/>
                        <a:pt x="86194" y="57880"/>
                        <a:pt x="131534" y="34721"/>
                      </a:cubicBezTo>
                      <a:cubicBezTo>
                        <a:pt x="176839" y="11562"/>
                        <a:pt x="236575" y="0"/>
                        <a:pt x="310671" y="0"/>
                      </a:cubicBezTo>
                      <a:cubicBezTo>
                        <a:pt x="377479" y="0"/>
                        <a:pt x="431579" y="9407"/>
                        <a:pt x="472935" y="28294"/>
                      </a:cubicBezTo>
                      <a:cubicBezTo>
                        <a:pt x="514291" y="47144"/>
                        <a:pt x="544554" y="72817"/>
                        <a:pt x="563760" y="105204"/>
                      </a:cubicBezTo>
                      <a:cubicBezTo>
                        <a:pt x="582930" y="137663"/>
                        <a:pt x="592551" y="175041"/>
                        <a:pt x="592551" y="217374"/>
                      </a:cubicBezTo>
                      <a:cubicBezTo>
                        <a:pt x="592551" y="257085"/>
                        <a:pt x="584438" y="290334"/>
                        <a:pt x="568247" y="317156"/>
                      </a:cubicBezTo>
                      <a:cubicBezTo>
                        <a:pt x="552021" y="343977"/>
                        <a:pt x="529368" y="366131"/>
                        <a:pt x="500254" y="383653"/>
                      </a:cubicBezTo>
                      <a:cubicBezTo>
                        <a:pt x="471140" y="401211"/>
                        <a:pt x="436713" y="415609"/>
                        <a:pt x="397044" y="426848"/>
                      </a:cubicBezTo>
                      <a:lnTo>
                        <a:pt x="252155" y="466560"/>
                      </a:lnTo>
                      <a:cubicBezTo>
                        <a:pt x="230329" y="472520"/>
                        <a:pt x="212272" y="479306"/>
                        <a:pt x="198055" y="486918"/>
                      </a:cubicBezTo>
                      <a:cubicBezTo>
                        <a:pt x="183803" y="494530"/>
                        <a:pt x="173393" y="503794"/>
                        <a:pt x="166787" y="514709"/>
                      </a:cubicBezTo>
                      <a:cubicBezTo>
                        <a:pt x="160182" y="525624"/>
                        <a:pt x="156843" y="540023"/>
                        <a:pt x="156843" y="557904"/>
                      </a:cubicBezTo>
                      <a:lnTo>
                        <a:pt x="330523" y="541028"/>
                      </a:lnTo>
                      <a:lnTo>
                        <a:pt x="590576" y="541028"/>
                      </a:lnTo>
                      <a:lnTo>
                        <a:pt x="590576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5" name="Forma Livre 84">
                  <a:extLst>
                    <a:ext uri="{FF2B5EF4-FFF2-40B4-BE49-F238E27FC236}">
                      <a16:creationId xmlns:a16="http://schemas.microsoft.com/office/drawing/2014/main" id="{BFFC9A72-A906-24C1-1880-651BEDCE3F2E}"/>
                    </a:ext>
                  </a:extLst>
                </p:cNvPr>
                <p:cNvSpPr/>
                <p:nvPr/>
              </p:nvSpPr>
              <p:spPr>
                <a:xfrm>
                  <a:off x="4806251" y="6171625"/>
                  <a:ext cx="643132" cy="684938"/>
                </a:xfrm>
                <a:custGeom>
                  <a:avLst/>
                  <a:gdLst>
                    <a:gd name="connsiteX0" fmla="*/ 341437 w 643132"/>
                    <a:gd name="connsiteY0" fmla="*/ 684938 h 684938"/>
                    <a:gd name="connsiteX1" fmla="*/ 144925 w 643132"/>
                    <a:gd name="connsiteY1" fmla="*/ 648710 h 684938"/>
                    <a:gd name="connsiteX2" fmla="*/ 34750 w 643132"/>
                    <a:gd name="connsiteY2" fmla="*/ 537043 h 684938"/>
                    <a:gd name="connsiteX3" fmla="*/ 0 w 643132"/>
                    <a:gd name="connsiteY3" fmla="*/ 343475 h 684938"/>
                    <a:gd name="connsiteX4" fmla="*/ 23334 w 643132"/>
                    <a:gd name="connsiteY4" fmla="*/ 192563 h 684938"/>
                    <a:gd name="connsiteX5" fmla="*/ 89820 w 643132"/>
                    <a:gd name="connsiteY5" fmla="*/ 85348 h 684938"/>
                    <a:gd name="connsiteX6" fmla="*/ 193532 w 643132"/>
                    <a:gd name="connsiteY6" fmla="*/ 21328 h 684938"/>
                    <a:gd name="connsiteX7" fmla="*/ 328513 w 643132"/>
                    <a:gd name="connsiteY7" fmla="*/ 0 h 684938"/>
                    <a:gd name="connsiteX8" fmla="*/ 486325 w 643132"/>
                    <a:gd name="connsiteY8" fmla="*/ 27791 h 684938"/>
                    <a:gd name="connsiteX9" fmla="*/ 590541 w 643132"/>
                    <a:gd name="connsiteY9" fmla="*/ 105204 h 684938"/>
                    <a:gd name="connsiteX10" fmla="*/ 627265 w 643132"/>
                    <a:gd name="connsiteY10" fmla="*/ 223334 h 684938"/>
                    <a:gd name="connsiteX11" fmla="*/ 627265 w 643132"/>
                    <a:gd name="connsiteY11" fmla="*/ 231269 h 684938"/>
                    <a:gd name="connsiteX12" fmla="*/ 461519 w 643132"/>
                    <a:gd name="connsiteY12" fmla="*/ 231269 h 684938"/>
                    <a:gd name="connsiteX13" fmla="*/ 461519 w 643132"/>
                    <a:gd name="connsiteY13" fmla="*/ 223334 h 684938"/>
                    <a:gd name="connsiteX14" fmla="*/ 448129 w 643132"/>
                    <a:gd name="connsiteY14" fmla="*/ 176657 h 684938"/>
                    <a:gd name="connsiteX15" fmla="*/ 405445 w 643132"/>
                    <a:gd name="connsiteY15" fmla="*/ 150840 h 684938"/>
                    <a:gd name="connsiteX16" fmla="*/ 328513 w 643132"/>
                    <a:gd name="connsiteY16" fmla="*/ 142905 h 684938"/>
                    <a:gd name="connsiteX17" fmla="*/ 230257 w 643132"/>
                    <a:gd name="connsiteY17" fmla="*/ 157806 h 684938"/>
                    <a:gd name="connsiteX18" fmla="*/ 176157 w 643132"/>
                    <a:gd name="connsiteY18" fmla="*/ 210910 h 684938"/>
                    <a:gd name="connsiteX19" fmla="*/ 158782 w 643132"/>
                    <a:gd name="connsiteY19" fmla="*/ 317623 h 684938"/>
                    <a:gd name="connsiteX20" fmla="*/ 158782 w 643132"/>
                    <a:gd name="connsiteY20" fmla="*/ 361284 h 684938"/>
                    <a:gd name="connsiteX21" fmla="*/ 169695 w 643132"/>
                    <a:gd name="connsiteY21" fmla="*/ 361284 h 684938"/>
                    <a:gd name="connsiteX22" fmla="*/ 212379 w 643132"/>
                    <a:gd name="connsiteY22" fmla="*/ 312165 h 684938"/>
                    <a:gd name="connsiteX23" fmla="*/ 285326 w 643132"/>
                    <a:gd name="connsiteY23" fmla="*/ 276941 h 684938"/>
                    <a:gd name="connsiteX24" fmla="*/ 388070 w 643132"/>
                    <a:gd name="connsiteY24" fmla="*/ 264015 h 684938"/>
                    <a:gd name="connsiteX25" fmla="*/ 527035 w 643132"/>
                    <a:gd name="connsiteY25" fmla="*/ 286348 h 684938"/>
                    <a:gd name="connsiteX26" fmla="*/ 613373 w 643132"/>
                    <a:gd name="connsiteY26" fmla="*/ 353349 h 684938"/>
                    <a:gd name="connsiteX27" fmla="*/ 643133 w 643132"/>
                    <a:gd name="connsiteY27" fmla="*/ 466524 h 684938"/>
                    <a:gd name="connsiteX28" fmla="*/ 566201 w 643132"/>
                    <a:gd name="connsiteY28" fmla="*/ 625335 h 684938"/>
                    <a:gd name="connsiteX29" fmla="*/ 341401 w 643132"/>
                    <a:gd name="connsiteY29" fmla="*/ 684902 h 684938"/>
                    <a:gd name="connsiteX30" fmla="*/ 333503 w 643132"/>
                    <a:gd name="connsiteY30" fmla="*/ 541998 h 684938"/>
                    <a:gd name="connsiteX31" fmla="*/ 426302 w 643132"/>
                    <a:gd name="connsiteY31" fmla="*/ 532554 h 684938"/>
                    <a:gd name="connsiteX32" fmla="*/ 473438 w 643132"/>
                    <a:gd name="connsiteY32" fmla="*/ 503794 h 684938"/>
                    <a:gd name="connsiteX33" fmla="*/ 487331 w 643132"/>
                    <a:gd name="connsiteY33" fmla="*/ 455644 h 684938"/>
                    <a:gd name="connsiteX34" fmla="*/ 473940 w 643132"/>
                    <a:gd name="connsiteY34" fmla="*/ 404514 h 684938"/>
                    <a:gd name="connsiteX35" fmla="*/ 427307 w 643132"/>
                    <a:gd name="connsiteY35" fmla="*/ 376221 h 684938"/>
                    <a:gd name="connsiteX36" fmla="*/ 334508 w 643132"/>
                    <a:gd name="connsiteY36" fmla="*/ 367280 h 684938"/>
                    <a:gd name="connsiteX37" fmla="*/ 236252 w 643132"/>
                    <a:gd name="connsiteY37" fmla="*/ 376221 h 684938"/>
                    <a:gd name="connsiteX38" fmla="*/ 185634 w 643132"/>
                    <a:gd name="connsiteY38" fmla="*/ 404514 h 684938"/>
                    <a:gd name="connsiteX39" fmla="*/ 170736 w 643132"/>
                    <a:gd name="connsiteY39" fmla="*/ 453634 h 684938"/>
                    <a:gd name="connsiteX40" fmla="*/ 185634 w 643132"/>
                    <a:gd name="connsiteY40" fmla="*/ 502250 h 684938"/>
                    <a:gd name="connsiteX41" fmla="*/ 236252 w 643132"/>
                    <a:gd name="connsiteY41" fmla="*/ 532052 h 684938"/>
                    <a:gd name="connsiteX42" fmla="*/ 333539 w 643132"/>
                    <a:gd name="connsiteY42" fmla="*/ 541962 h 68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3132" h="684938">
                      <a:moveTo>
                        <a:pt x="341437" y="684938"/>
                      </a:moveTo>
                      <a:cubicBezTo>
                        <a:pt x="260699" y="684938"/>
                        <a:pt x="195184" y="672874"/>
                        <a:pt x="144925" y="648710"/>
                      </a:cubicBezTo>
                      <a:cubicBezTo>
                        <a:pt x="94630" y="624545"/>
                        <a:pt x="57905" y="587311"/>
                        <a:pt x="34750" y="537043"/>
                      </a:cubicBezTo>
                      <a:cubicBezTo>
                        <a:pt x="11560" y="486775"/>
                        <a:pt x="0" y="422216"/>
                        <a:pt x="0" y="343475"/>
                      </a:cubicBezTo>
                      <a:cubicBezTo>
                        <a:pt x="0" y="285918"/>
                        <a:pt x="7754" y="235614"/>
                        <a:pt x="23334" y="192563"/>
                      </a:cubicBezTo>
                      <a:cubicBezTo>
                        <a:pt x="38879" y="149548"/>
                        <a:pt x="61064" y="113822"/>
                        <a:pt x="89820" y="85348"/>
                      </a:cubicBezTo>
                      <a:cubicBezTo>
                        <a:pt x="118611" y="56911"/>
                        <a:pt x="153182" y="35547"/>
                        <a:pt x="193532" y="21328"/>
                      </a:cubicBezTo>
                      <a:cubicBezTo>
                        <a:pt x="233883" y="7109"/>
                        <a:pt x="278900" y="0"/>
                        <a:pt x="328513" y="0"/>
                      </a:cubicBezTo>
                      <a:cubicBezTo>
                        <a:pt x="388716" y="0"/>
                        <a:pt x="441308" y="9264"/>
                        <a:pt x="486325" y="27791"/>
                      </a:cubicBezTo>
                      <a:cubicBezTo>
                        <a:pt x="531307" y="46319"/>
                        <a:pt x="566057" y="72135"/>
                        <a:pt x="590541" y="105204"/>
                      </a:cubicBezTo>
                      <a:cubicBezTo>
                        <a:pt x="615024" y="138309"/>
                        <a:pt x="627265" y="177698"/>
                        <a:pt x="627265" y="223334"/>
                      </a:cubicBezTo>
                      <a:lnTo>
                        <a:pt x="627265" y="231269"/>
                      </a:lnTo>
                      <a:lnTo>
                        <a:pt x="461519" y="231269"/>
                      </a:lnTo>
                      <a:lnTo>
                        <a:pt x="461519" y="223334"/>
                      </a:lnTo>
                      <a:cubicBezTo>
                        <a:pt x="461519" y="204124"/>
                        <a:pt x="457068" y="188577"/>
                        <a:pt x="448129" y="176657"/>
                      </a:cubicBezTo>
                      <a:cubicBezTo>
                        <a:pt x="439190" y="164736"/>
                        <a:pt x="424974" y="156154"/>
                        <a:pt x="405445" y="150840"/>
                      </a:cubicBezTo>
                      <a:cubicBezTo>
                        <a:pt x="385916" y="145526"/>
                        <a:pt x="360284" y="142905"/>
                        <a:pt x="328513" y="142905"/>
                      </a:cubicBezTo>
                      <a:cubicBezTo>
                        <a:pt x="287480" y="142905"/>
                        <a:pt x="254740" y="147860"/>
                        <a:pt x="230257" y="157806"/>
                      </a:cubicBezTo>
                      <a:cubicBezTo>
                        <a:pt x="205774" y="167716"/>
                        <a:pt x="187717" y="185417"/>
                        <a:pt x="176157" y="210910"/>
                      </a:cubicBezTo>
                      <a:cubicBezTo>
                        <a:pt x="164562" y="236404"/>
                        <a:pt x="158782" y="271950"/>
                        <a:pt x="158782" y="317623"/>
                      </a:cubicBezTo>
                      <a:lnTo>
                        <a:pt x="158782" y="361284"/>
                      </a:lnTo>
                      <a:lnTo>
                        <a:pt x="169695" y="361284"/>
                      </a:lnTo>
                      <a:cubicBezTo>
                        <a:pt x="178957" y="343403"/>
                        <a:pt x="193173" y="327030"/>
                        <a:pt x="212379" y="312165"/>
                      </a:cubicBezTo>
                      <a:cubicBezTo>
                        <a:pt x="231549" y="297264"/>
                        <a:pt x="255889" y="285523"/>
                        <a:pt x="285326" y="276941"/>
                      </a:cubicBezTo>
                      <a:cubicBezTo>
                        <a:pt x="314763" y="268360"/>
                        <a:pt x="349011" y="264015"/>
                        <a:pt x="388070" y="264015"/>
                      </a:cubicBezTo>
                      <a:cubicBezTo>
                        <a:pt x="442995" y="264015"/>
                        <a:pt x="489305" y="271447"/>
                        <a:pt x="527035" y="286348"/>
                      </a:cubicBezTo>
                      <a:cubicBezTo>
                        <a:pt x="564765" y="301249"/>
                        <a:pt x="593520" y="323583"/>
                        <a:pt x="613373" y="353349"/>
                      </a:cubicBezTo>
                      <a:cubicBezTo>
                        <a:pt x="633225" y="383151"/>
                        <a:pt x="643133" y="420852"/>
                        <a:pt x="643133" y="466524"/>
                      </a:cubicBezTo>
                      <a:cubicBezTo>
                        <a:pt x="643133" y="532698"/>
                        <a:pt x="617465" y="585623"/>
                        <a:pt x="566201" y="625335"/>
                      </a:cubicBezTo>
                      <a:cubicBezTo>
                        <a:pt x="514901" y="665047"/>
                        <a:pt x="439980" y="684902"/>
                        <a:pt x="341401" y="684902"/>
                      </a:cubicBezTo>
                      <a:close/>
                      <a:moveTo>
                        <a:pt x="333503" y="541998"/>
                      </a:moveTo>
                      <a:cubicBezTo>
                        <a:pt x="373207" y="541998"/>
                        <a:pt x="404116" y="538874"/>
                        <a:pt x="426302" y="532554"/>
                      </a:cubicBezTo>
                      <a:cubicBezTo>
                        <a:pt x="448452" y="526271"/>
                        <a:pt x="464176" y="516684"/>
                        <a:pt x="473438" y="503794"/>
                      </a:cubicBezTo>
                      <a:cubicBezTo>
                        <a:pt x="482700" y="490868"/>
                        <a:pt x="487331" y="474854"/>
                        <a:pt x="487331" y="455644"/>
                      </a:cubicBezTo>
                      <a:cubicBezTo>
                        <a:pt x="487331" y="434460"/>
                        <a:pt x="482879" y="417404"/>
                        <a:pt x="473940" y="404514"/>
                      </a:cubicBezTo>
                      <a:cubicBezTo>
                        <a:pt x="465001" y="391588"/>
                        <a:pt x="449457" y="382181"/>
                        <a:pt x="427307" y="376221"/>
                      </a:cubicBezTo>
                      <a:cubicBezTo>
                        <a:pt x="405122" y="370260"/>
                        <a:pt x="374212" y="367280"/>
                        <a:pt x="334508" y="367280"/>
                      </a:cubicBezTo>
                      <a:cubicBezTo>
                        <a:pt x="292829" y="367280"/>
                        <a:pt x="260053" y="370260"/>
                        <a:pt x="236252" y="376221"/>
                      </a:cubicBezTo>
                      <a:cubicBezTo>
                        <a:pt x="212415" y="382181"/>
                        <a:pt x="195543" y="391588"/>
                        <a:pt x="185634" y="404514"/>
                      </a:cubicBezTo>
                      <a:cubicBezTo>
                        <a:pt x="175726" y="417404"/>
                        <a:pt x="170736" y="433778"/>
                        <a:pt x="170736" y="453634"/>
                      </a:cubicBezTo>
                      <a:cubicBezTo>
                        <a:pt x="170736" y="473489"/>
                        <a:pt x="175690" y="489037"/>
                        <a:pt x="185634" y="502250"/>
                      </a:cubicBezTo>
                      <a:cubicBezTo>
                        <a:pt x="195579" y="515499"/>
                        <a:pt x="212451" y="525445"/>
                        <a:pt x="236252" y="532052"/>
                      </a:cubicBezTo>
                      <a:cubicBezTo>
                        <a:pt x="260089" y="538658"/>
                        <a:pt x="292470" y="541962"/>
                        <a:pt x="333539" y="541962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5" name="Gráfico 11">
                <a:extLst>
                  <a:ext uri="{FF2B5EF4-FFF2-40B4-BE49-F238E27FC236}">
                    <a16:creationId xmlns:a16="http://schemas.microsoft.com/office/drawing/2014/main" id="{7E7D39EC-7509-9593-9F49-C2462654EEAD}"/>
                  </a:ext>
                </a:extLst>
              </p:cNvPr>
              <p:cNvGrpSpPr/>
              <p:nvPr/>
            </p:nvGrpSpPr>
            <p:grpSpPr>
              <a:xfrm>
                <a:off x="4388902" y="3920905"/>
                <a:ext cx="757911" cy="106158"/>
                <a:chOff x="5692924" y="6100999"/>
                <a:chExt cx="2436078" cy="341212"/>
              </a:xfrm>
              <a:solidFill>
                <a:srgbClr val="006C39"/>
              </a:solidFill>
            </p:grpSpPr>
            <p:sp>
              <p:nvSpPr>
                <p:cNvPr id="73" name="Forma Livre 72">
                  <a:extLst>
                    <a:ext uri="{FF2B5EF4-FFF2-40B4-BE49-F238E27FC236}">
                      <a16:creationId xmlns:a16="http://schemas.microsoft.com/office/drawing/2014/main" id="{8A4A7544-376F-92EE-B654-FF134D34330F}"/>
                    </a:ext>
                  </a:extLst>
                </p:cNvPr>
                <p:cNvSpPr/>
                <p:nvPr/>
              </p:nvSpPr>
              <p:spPr>
                <a:xfrm>
                  <a:off x="5692924" y="6172200"/>
                  <a:ext cx="217512" cy="269903"/>
                </a:xfrm>
                <a:custGeom>
                  <a:avLst/>
                  <a:gdLst>
                    <a:gd name="connsiteX0" fmla="*/ 140473 w 217512"/>
                    <a:gd name="connsiteY0" fmla="*/ 127537 h 269903"/>
                    <a:gd name="connsiteX1" fmla="*/ 85296 w 217512"/>
                    <a:gd name="connsiteY1" fmla="*/ 116586 h 269903"/>
                    <a:gd name="connsiteX2" fmla="*/ 29366 w 217512"/>
                    <a:gd name="connsiteY2" fmla="*/ 69621 h 269903"/>
                    <a:gd name="connsiteX3" fmla="*/ 104861 w 217512"/>
                    <a:gd name="connsiteY3" fmla="*/ 26175 h 269903"/>
                    <a:gd name="connsiteX4" fmla="*/ 185455 w 217512"/>
                    <a:gd name="connsiteY4" fmla="*/ 84486 h 269903"/>
                    <a:gd name="connsiteX5" fmla="*/ 185455 w 217512"/>
                    <a:gd name="connsiteY5" fmla="*/ 89190 h 269903"/>
                    <a:gd name="connsiteX6" fmla="*/ 213636 w 217512"/>
                    <a:gd name="connsiteY6" fmla="*/ 89190 h 269903"/>
                    <a:gd name="connsiteX7" fmla="*/ 213636 w 217512"/>
                    <a:gd name="connsiteY7" fmla="*/ 86856 h 269903"/>
                    <a:gd name="connsiteX8" fmla="*/ 106836 w 217512"/>
                    <a:gd name="connsiteY8" fmla="*/ 0 h 269903"/>
                    <a:gd name="connsiteX9" fmla="*/ 1221 w 217512"/>
                    <a:gd name="connsiteY9" fmla="*/ 71596 h 269903"/>
                    <a:gd name="connsiteX10" fmla="*/ 77901 w 217512"/>
                    <a:gd name="connsiteY10" fmla="*/ 141253 h 269903"/>
                    <a:gd name="connsiteX11" fmla="*/ 133437 w 217512"/>
                    <a:gd name="connsiteY11" fmla="*/ 151810 h 269903"/>
                    <a:gd name="connsiteX12" fmla="*/ 189368 w 217512"/>
                    <a:gd name="connsiteY12" fmla="*/ 199528 h 269903"/>
                    <a:gd name="connsiteX13" fmla="*/ 113082 w 217512"/>
                    <a:gd name="connsiteY13" fmla="*/ 243728 h 269903"/>
                    <a:gd name="connsiteX14" fmla="*/ 28181 w 217512"/>
                    <a:gd name="connsiteY14" fmla="*/ 185812 h 269903"/>
                    <a:gd name="connsiteX15" fmla="*/ 28181 w 217512"/>
                    <a:gd name="connsiteY15" fmla="*/ 180714 h 269903"/>
                    <a:gd name="connsiteX16" fmla="*/ 0 w 217512"/>
                    <a:gd name="connsiteY16" fmla="*/ 180714 h 269903"/>
                    <a:gd name="connsiteX17" fmla="*/ 0 w 217512"/>
                    <a:gd name="connsiteY17" fmla="*/ 183047 h 269903"/>
                    <a:gd name="connsiteX18" fmla="*/ 113047 w 217512"/>
                    <a:gd name="connsiteY18" fmla="*/ 269904 h 269903"/>
                    <a:gd name="connsiteX19" fmla="*/ 217513 w 217512"/>
                    <a:gd name="connsiteY19" fmla="*/ 197123 h 269903"/>
                    <a:gd name="connsiteX20" fmla="*/ 140438 w 217512"/>
                    <a:gd name="connsiteY20" fmla="*/ 127465 h 26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7512" h="269903">
                      <a:moveTo>
                        <a:pt x="140473" y="127537"/>
                      </a:moveTo>
                      <a:lnTo>
                        <a:pt x="85296" y="116586"/>
                      </a:lnTo>
                      <a:cubicBezTo>
                        <a:pt x="46561" y="108364"/>
                        <a:pt x="29366" y="99387"/>
                        <a:pt x="29366" y="69621"/>
                      </a:cubicBezTo>
                      <a:cubicBezTo>
                        <a:pt x="29366" y="39855"/>
                        <a:pt x="52844" y="26175"/>
                        <a:pt x="104861" y="26175"/>
                      </a:cubicBezTo>
                      <a:cubicBezTo>
                        <a:pt x="161977" y="26175"/>
                        <a:pt x="185455" y="46534"/>
                        <a:pt x="185455" y="84486"/>
                      </a:cubicBezTo>
                      <a:lnTo>
                        <a:pt x="185455" y="89190"/>
                      </a:lnTo>
                      <a:lnTo>
                        <a:pt x="213636" y="89190"/>
                      </a:lnTo>
                      <a:lnTo>
                        <a:pt x="213636" y="86856"/>
                      </a:lnTo>
                      <a:cubicBezTo>
                        <a:pt x="213636" y="39137"/>
                        <a:pt x="180788" y="0"/>
                        <a:pt x="106836" y="0"/>
                      </a:cubicBezTo>
                      <a:cubicBezTo>
                        <a:pt x="32884" y="0"/>
                        <a:pt x="1221" y="35978"/>
                        <a:pt x="1221" y="71596"/>
                      </a:cubicBezTo>
                      <a:cubicBezTo>
                        <a:pt x="1221" y="115006"/>
                        <a:pt x="35253" y="133031"/>
                        <a:pt x="77901" y="141253"/>
                      </a:cubicBezTo>
                      <a:lnTo>
                        <a:pt x="133437" y="151810"/>
                      </a:lnTo>
                      <a:cubicBezTo>
                        <a:pt x="171777" y="159637"/>
                        <a:pt x="189368" y="170193"/>
                        <a:pt x="189368" y="199528"/>
                      </a:cubicBezTo>
                      <a:cubicBezTo>
                        <a:pt x="189368" y="228863"/>
                        <a:pt x="165495" y="243728"/>
                        <a:pt x="113082" y="243728"/>
                      </a:cubicBezTo>
                      <a:cubicBezTo>
                        <a:pt x="51659" y="243728"/>
                        <a:pt x="28181" y="223370"/>
                        <a:pt x="28181" y="185812"/>
                      </a:cubicBezTo>
                      <a:lnTo>
                        <a:pt x="28181" y="180714"/>
                      </a:lnTo>
                      <a:lnTo>
                        <a:pt x="0" y="180714"/>
                      </a:lnTo>
                      <a:lnTo>
                        <a:pt x="0" y="183047"/>
                      </a:lnTo>
                      <a:cubicBezTo>
                        <a:pt x="0" y="233136"/>
                        <a:pt x="35971" y="269904"/>
                        <a:pt x="113047" y="269904"/>
                      </a:cubicBezTo>
                      <a:cubicBezTo>
                        <a:pt x="185814" y="269904"/>
                        <a:pt x="217513" y="234680"/>
                        <a:pt x="217513" y="197123"/>
                      </a:cubicBezTo>
                      <a:cubicBezTo>
                        <a:pt x="217513" y="156441"/>
                        <a:pt x="187393" y="136478"/>
                        <a:pt x="140438" y="127465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" name="Forma Livre 73">
                  <a:extLst>
                    <a:ext uri="{FF2B5EF4-FFF2-40B4-BE49-F238E27FC236}">
                      <a16:creationId xmlns:a16="http://schemas.microsoft.com/office/drawing/2014/main" id="{517B23FA-DB8D-ACA8-1C3B-74D11998F929}"/>
                    </a:ext>
                  </a:extLst>
                </p:cNvPr>
                <p:cNvSpPr/>
                <p:nvPr/>
              </p:nvSpPr>
              <p:spPr>
                <a:xfrm>
                  <a:off x="595624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40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3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4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40" y="160032"/>
                      </a:moveTo>
                      <a:lnTo>
                        <a:pt x="122021" y="60645"/>
                      </a:lnTo>
                      <a:lnTo>
                        <a:pt x="136093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4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5" name="Forma Livre 74">
                  <a:extLst>
                    <a:ext uri="{FF2B5EF4-FFF2-40B4-BE49-F238E27FC236}">
                      <a16:creationId xmlns:a16="http://schemas.microsoft.com/office/drawing/2014/main" id="{758CAAA1-F1C2-58CC-3773-9816EC7E19F1}"/>
                    </a:ext>
                  </a:extLst>
                </p:cNvPr>
                <p:cNvSpPr/>
                <p:nvPr/>
              </p:nvSpPr>
              <p:spPr>
                <a:xfrm>
                  <a:off x="6037519" y="6100999"/>
                  <a:ext cx="113477" cy="45779"/>
                </a:xfrm>
                <a:custGeom>
                  <a:avLst/>
                  <a:gdLst>
                    <a:gd name="connsiteX0" fmla="*/ 19637 w 113477"/>
                    <a:gd name="connsiteY0" fmla="*/ 34039 h 45779"/>
                    <a:gd name="connsiteX1" fmla="*/ 30981 w 113477"/>
                    <a:gd name="connsiteY1" fmla="*/ 19963 h 45779"/>
                    <a:gd name="connsiteX2" fmla="*/ 48966 w 113477"/>
                    <a:gd name="connsiteY2" fmla="*/ 28186 h 45779"/>
                    <a:gd name="connsiteX3" fmla="*/ 58731 w 113477"/>
                    <a:gd name="connsiteY3" fmla="*/ 34039 h 45779"/>
                    <a:gd name="connsiteX4" fmla="*/ 87666 w 113477"/>
                    <a:gd name="connsiteY4" fmla="*/ 45780 h 45779"/>
                    <a:gd name="connsiteX5" fmla="*/ 113477 w 113477"/>
                    <a:gd name="connsiteY5" fmla="*/ 14470 h 45779"/>
                    <a:gd name="connsiteX6" fmla="*/ 113477 w 113477"/>
                    <a:gd name="connsiteY6" fmla="*/ 790 h 45779"/>
                    <a:gd name="connsiteX7" fmla="*/ 94307 w 113477"/>
                    <a:gd name="connsiteY7" fmla="*/ 790 h 45779"/>
                    <a:gd name="connsiteX8" fmla="*/ 94307 w 113477"/>
                    <a:gd name="connsiteY8" fmla="*/ 10556 h 45779"/>
                    <a:gd name="connsiteX9" fmla="*/ 82568 w 113477"/>
                    <a:gd name="connsiteY9" fmla="*/ 25421 h 45779"/>
                    <a:gd name="connsiteX10" fmla="*/ 63793 w 113477"/>
                    <a:gd name="connsiteY10" fmla="*/ 17199 h 45779"/>
                    <a:gd name="connsiteX11" fmla="*/ 55572 w 113477"/>
                    <a:gd name="connsiteY11" fmla="*/ 11346 h 45779"/>
                    <a:gd name="connsiteX12" fmla="*/ 26996 w 113477"/>
                    <a:gd name="connsiteY12" fmla="*/ 0 h 45779"/>
                    <a:gd name="connsiteX13" fmla="*/ 0 w 113477"/>
                    <a:gd name="connsiteY13" fmla="*/ 30915 h 45779"/>
                    <a:gd name="connsiteX14" fmla="*/ 0 w 113477"/>
                    <a:gd name="connsiteY14" fmla="*/ 44595 h 45779"/>
                    <a:gd name="connsiteX15" fmla="*/ 19565 w 113477"/>
                    <a:gd name="connsiteY15" fmla="*/ 44595 h 45779"/>
                    <a:gd name="connsiteX16" fmla="*/ 19565 w 113477"/>
                    <a:gd name="connsiteY16" fmla="*/ 34039 h 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3477" h="45779">
                      <a:moveTo>
                        <a:pt x="19637" y="34039"/>
                      </a:moveTo>
                      <a:cubicBezTo>
                        <a:pt x="19637" y="23482"/>
                        <a:pt x="23945" y="19963"/>
                        <a:pt x="30981" y="19963"/>
                      </a:cubicBezTo>
                      <a:cubicBezTo>
                        <a:pt x="37622" y="19963"/>
                        <a:pt x="43115" y="23482"/>
                        <a:pt x="48966" y="28186"/>
                      </a:cubicBezTo>
                      <a:lnTo>
                        <a:pt x="58731" y="34039"/>
                      </a:lnTo>
                      <a:cubicBezTo>
                        <a:pt x="66952" y="40286"/>
                        <a:pt x="75568" y="45780"/>
                        <a:pt x="87666" y="45780"/>
                      </a:cubicBezTo>
                      <a:cubicBezTo>
                        <a:pt x="104861" y="45780"/>
                        <a:pt x="113477" y="32853"/>
                        <a:pt x="113477" y="14470"/>
                      </a:cubicBezTo>
                      <a:lnTo>
                        <a:pt x="113477" y="790"/>
                      </a:lnTo>
                      <a:lnTo>
                        <a:pt x="94307" y="790"/>
                      </a:lnTo>
                      <a:lnTo>
                        <a:pt x="94307" y="10556"/>
                      </a:lnTo>
                      <a:cubicBezTo>
                        <a:pt x="94307" y="22297"/>
                        <a:pt x="88420" y="25421"/>
                        <a:pt x="82568" y="25421"/>
                      </a:cubicBezTo>
                      <a:cubicBezTo>
                        <a:pt x="75532" y="25421"/>
                        <a:pt x="70039" y="21902"/>
                        <a:pt x="63793" y="17199"/>
                      </a:cubicBezTo>
                      <a:lnTo>
                        <a:pt x="55572" y="11346"/>
                      </a:lnTo>
                      <a:cubicBezTo>
                        <a:pt x="46561" y="5098"/>
                        <a:pt x="37981" y="0"/>
                        <a:pt x="26996" y="0"/>
                      </a:cubicBezTo>
                      <a:cubicBezTo>
                        <a:pt x="6641" y="0"/>
                        <a:pt x="0" y="13680"/>
                        <a:pt x="0" y="30915"/>
                      </a:cubicBezTo>
                      <a:lnTo>
                        <a:pt x="0" y="44595"/>
                      </a:lnTo>
                      <a:lnTo>
                        <a:pt x="19565" y="44595"/>
                      </a:lnTo>
                      <a:lnTo>
                        <a:pt x="19565" y="3403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 75">
                  <a:extLst>
                    <a:ext uri="{FF2B5EF4-FFF2-40B4-BE49-F238E27FC236}">
                      <a16:creationId xmlns:a16="http://schemas.microsoft.com/office/drawing/2014/main" id="{0CC909F5-E453-724B-A204-FE285E331EC2}"/>
                    </a:ext>
                  </a:extLst>
                </p:cNvPr>
                <p:cNvSpPr/>
                <p:nvPr/>
              </p:nvSpPr>
              <p:spPr>
                <a:xfrm>
                  <a:off x="6279372" y="6172200"/>
                  <a:ext cx="265222" cy="270011"/>
                </a:xfrm>
                <a:custGeom>
                  <a:avLst/>
                  <a:gdLst>
                    <a:gd name="connsiteX0" fmla="*/ 132217 w 265222"/>
                    <a:gd name="connsiteY0" fmla="*/ 0 h 270011"/>
                    <a:gd name="connsiteX1" fmla="*/ 0 w 265222"/>
                    <a:gd name="connsiteY1" fmla="*/ 135006 h 270011"/>
                    <a:gd name="connsiteX2" fmla="*/ 132217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7 w 265222"/>
                    <a:gd name="connsiteY4" fmla="*/ 0 h 270011"/>
                    <a:gd name="connsiteX5" fmla="*/ 132217 w 265222"/>
                    <a:gd name="connsiteY5" fmla="*/ 242974 h 270011"/>
                    <a:gd name="connsiteX6" fmla="*/ 29330 w 265222"/>
                    <a:gd name="connsiteY6" fmla="*/ 135006 h 270011"/>
                    <a:gd name="connsiteX7" fmla="*/ 132217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7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7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7" y="270011"/>
                      </a:cubicBezTo>
                      <a:cubicBezTo>
                        <a:pt x="210046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6" y="0"/>
                        <a:pt x="132217" y="0"/>
                      </a:cubicBezTo>
                      <a:close/>
                      <a:moveTo>
                        <a:pt x="132217" y="242974"/>
                      </a:moveTo>
                      <a:cubicBezTo>
                        <a:pt x="66090" y="242974"/>
                        <a:pt x="29330" y="206207"/>
                        <a:pt x="29330" y="135006"/>
                      </a:cubicBezTo>
                      <a:cubicBezTo>
                        <a:pt x="29330" y="63805"/>
                        <a:pt x="66090" y="27001"/>
                        <a:pt x="132217" y="27001"/>
                      </a:cubicBezTo>
                      <a:cubicBezTo>
                        <a:pt x="198342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7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7" name="Forma Livre 76">
                  <a:extLst>
                    <a:ext uri="{FF2B5EF4-FFF2-40B4-BE49-F238E27FC236}">
                      <a16:creationId xmlns:a16="http://schemas.microsoft.com/office/drawing/2014/main" id="{B3D0F6A4-0359-47BA-BA91-4476BA6E3714}"/>
                    </a:ext>
                  </a:extLst>
                </p:cNvPr>
                <p:cNvSpPr/>
                <p:nvPr/>
              </p:nvSpPr>
              <p:spPr>
                <a:xfrm>
                  <a:off x="6716372" y="6176077"/>
                  <a:ext cx="217153" cy="262183"/>
                </a:xfrm>
                <a:custGeom>
                  <a:avLst/>
                  <a:gdLst>
                    <a:gd name="connsiteX0" fmla="*/ 120477 w 217153"/>
                    <a:gd name="connsiteY0" fmla="*/ 36 h 262183"/>
                    <a:gd name="connsiteX1" fmla="*/ 0 w 217153"/>
                    <a:gd name="connsiteY1" fmla="*/ 36 h 262183"/>
                    <a:gd name="connsiteX2" fmla="*/ 0 w 217153"/>
                    <a:gd name="connsiteY2" fmla="*/ 262184 h 262183"/>
                    <a:gd name="connsiteX3" fmla="*/ 27786 w 217153"/>
                    <a:gd name="connsiteY3" fmla="*/ 262184 h 262183"/>
                    <a:gd name="connsiteX4" fmla="*/ 27786 w 217153"/>
                    <a:gd name="connsiteY4" fmla="*/ 177267 h 262183"/>
                    <a:gd name="connsiteX5" fmla="*/ 120513 w 217153"/>
                    <a:gd name="connsiteY5" fmla="*/ 177267 h 262183"/>
                    <a:gd name="connsiteX6" fmla="*/ 217154 w 217153"/>
                    <a:gd name="connsiteY6" fmla="*/ 88436 h 262183"/>
                    <a:gd name="connsiteX7" fmla="*/ 120513 w 217153"/>
                    <a:gd name="connsiteY7" fmla="*/ 0 h 262183"/>
                    <a:gd name="connsiteX8" fmla="*/ 118108 w 217153"/>
                    <a:gd name="connsiteY8" fmla="*/ 151846 h 262183"/>
                    <a:gd name="connsiteX9" fmla="*/ 27750 w 217153"/>
                    <a:gd name="connsiteY9" fmla="*/ 151846 h 262183"/>
                    <a:gd name="connsiteX10" fmla="*/ 27750 w 217153"/>
                    <a:gd name="connsiteY10" fmla="*/ 25457 h 262183"/>
                    <a:gd name="connsiteX11" fmla="*/ 118108 w 217153"/>
                    <a:gd name="connsiteY11" fmla="*/ 25457 h 262183"/>
                    <a:gd name="connsiteX12" fmla="*/ 188937 w 217153"/>
                    <a:gd name="connsiteY12" fmla="*/ 88436 h 262183"/>
                    <a:gd name="connsiteX13" fmla="*/ 118108 w 217153"/>
                    <a:gd name="connsiteY13" fmla="*/ 151810 h 26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7153" h="262183">
                      <a:moveTo>
                        <a:pt x="120477" y="36"/>
                      </a:moveTo>
                      <a:lnTo>
                        <a:pt x="0" y="36"/>
                      </a:lnTo>
                      <a:lnTo>
                        <a:pt x="0" y="262184"/>
                      </a:lnTo>
                      <a:lnTo>
                        <a:pt x="27786" y="262184"/>
                      </a:lnTo>
                      <a:lnTo>
                        <a:pt x="27786" y="177267"/>
                      </a:lnTo>
                      <a:lnTo>
                        <a:pt x="120513" y="177267"/>
                      </a:lnTo>
                      <a:cubicBezTo>
                        <a:pt x="177234" y="177267"/>
                        <a:pt x="217154" y="144808"/>
                        <a:pt x="217154" y="88436"/>
                      </a:cubicBezTo>
                      <a:cubicBezTo>
                        <a:pt x="217154" y="32064"/>
                        <a:pt x="177234" y="0"/>
                        <a:pt x="120513" y="0"/>
                      </a:cubicBezTo>
                      <a:close/>
                      <a:moveTo>
                        <a:pt x="118108" y="151846"/>
                      </a:moveTo>
                      <a:lnTo>
                        <a:pt x="27750" y="151846"/>
                      </a:lnTo>
                      <a:lnTo>
                        <a:pt x="27750" y="25457"/>
                      </a:lnTo>
                      <a:lnTo>
                        <a:pt x="118108" y="25457"/>
                      </a:lnTo>
                      <a:cubicBezTo>
                        <a:pt x="164274" y="25457"/>
                        <a:pt x="188937" y="44631"/>
                        <a:pt x="188937" y="88436"/>
                      </a:cubicBezTo>
                      <a:cubicBezTo>
                        <a:pt x="188937" y="132241"/>
                        <a:pt x="164274" y="151810"/>
                        <a:pt x="118108" y="151810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8" name="Forma Livre 77">
                  <a:extLst>
                    <a:ext uri="{FF2B5EF4-FFF2-40B4-BE49-F238E27FC236}">
                      <a16:creationId xmlns:a16="http://schemas.microsoft.com/office/drawing/2014/main" id="{3633151F-629F-455C-4769-88383B94E2CE}"/>
                    </a:ext>
                  </a:extLst>
                </p:cNvPr>
                <p:cNvSpPr/>
                <p:nvPr/>
              </p:nvSpPr>
              <p:spPr>
                <a:xfrm>
                  <a:off x="697337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39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4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3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39" y="160032"/>
                      </a:moveTo>
                      <a:lnTo>
                        <a:pt x="122021" y="60645"/>
                      </a:lnTo>
                      <a:lnTo>
                        <a:pt x="136094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3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9" name="Forma Livre 78">
                  <a:extLst>
                    <a:ext uri="{FF2B5EF4-FFF2-40B4-BE49-F238E27FC236}">
                      <a16:creationId xmlns:a16="http://schemas.microsoft.com/office/drawing/2014/main" id="{63E30527-7381-0468-4FBC-4B950FA7C9E3}"/>
                    </a:ext>
                  </a:extLst>
                </p:cNvPr>
                <p:cNvSpPr/>
                <p:nvPr/>
              </p:nvSpPr>
              <p:spPr>
                <a:xfrm>
                  <a:off x="7304327" y="6176113"/>
                  <a:ext cx="236288" cy="266097"/>
                </a:xfrm>
                <a:custGeom>
                  <a:avLst/>
                  <a:gdLst>
                    <a:gd name="connsiteX0" fmla="*/ 208502 w 236288"/>
                    <a:gd name="connsiteY0" fmla="*/ 152599 h 266097"/>
                    <a:gd name="connsiteX1" fmla="*/ 118144 w 236288"/>
                    <a:gd name="connsiteY1" fmla="*/ 238666 h 266097"/>
                    <a:gd name="connsiteX2" fmla="*/ 27786 w 236288"/>
                    <a:gd name="connsiteY2" fmla="*/ 152599 h 266097"/>
                    <a:gd name="connsiteX3" fmla="*/ 27786 w 236288"/>
                    <a:gd name="connsiteY3" fmla="*/ 0 h 266097"/>
                    <a:gd name="connsiteX4" fmla="*/ 0 w 236288"/>
                    <a:gd name="connsiteY4" fmla="*/ 0 h 266097"/>
                    <a:gd name="connsiteX5" fmla="*/ 0 w 236288"/>
                    <a:gd name="connsiteY5" fmla="*/ 153785 h 266097"/>
                    <a:gd name="connsiteX6" fmla="*/ 118144 w 236288"/>
                    <a:gd name="connsiteY6" fmla="*/ 266098 h 266097"/>
                    <a:gd name="connsiteX7" fmla="*/ 236288 w 236288"/>
                    <a:gd name="connsiteY7" fmla="*/ 153785 h 266097"/>
                    <a:gd name="connsiteX8" fmla="*/ 236288 w 236288"/>
                    <a:gd name="connsiteY8" fmla="*/ 0 h 266097"/>
                    <a:gd name="connsiteX9" fmla="*/ 208502 w 236288"/>
                    <a:gd name="connsiteY9" fmla="*/ 0 h 266097"/>
                    <a:gd name="connsiteX10" fmla="*/ 208502 w 236288"/>
                    <a:gd name="connsiteY10" fmla="*/ 152599 h 26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6288" h="266097">
                      <a:moveTo>
                        <a:pt x="208502" y="152599"/>
                      </a:moveTo>
                      <a:cubicBezTo>
                        <a:pt x="208502" y="212455"/>
                        <a:pt x="179173" y="238666"/>
                        <a:pt x="118144" y="238666"/>
                      </a:cubicBezTo>
                      <a:cubicBezTo>
                        <a:pt x="57116" y="238666"/>
                        <a:pt x="27786" y="212455"/>
                        <a:pt x="27786" y="152599"/>
                      </a:cubicBez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153785"/>
                      </a:lnTo>
                      <a:cubicBezTo>
                        <a:pt x="0" y="225775"/>
                        <a:pt x="45377" y="266098"/>
                        <a:pt x="118144" y="266098"/>
                      </a:cubicBezTo>
                      <a:cubicBezTo>
                        <a:pt x="190912" y="266098"/>
                        <a:pt x="236288" y="225811"/>
                        <a:pt x="236288" y="153785"/>
                      </a:cubicBezTo>
                      <a:lnTo>
                        <a:pt x="236288" y="0"/>
                      </a:lnTo>
                      <a:lnTo>
                        <a:pt x="208502" y="0"/>
                      </a:lnTo>
                      <a:lnTo>
                        <a:pt x="208502" y="15259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0" name="Forma Livre 79">
                  <a:extLst>
                    <a:ext uri="{FF2B5EF4-FFF2-40B4-BE49-F238E27FC236}">
                      <a16:creationId xmlns:a16="http://schemas.microsoft.com/office/drawing/2014/main" id="{861F676A-CD14-1DAC-1DC3-34F5D657EC5A}"/>
                    </a:ext>
                  </a:extLst>
                </p:cNvPr>
                <p:cNvSpPr/>
                <p:nvPr/>
              </p:nvSpPr>
              <p:spPr>
                <a:xfrm>
                  <a:off x="7616901" y="6176113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0 h 262147"/>
                    <a:gd name="connsiteX1" fmla="*/ 0 w 194034"/>
                    <a:gd name="connsiteY1" fmla="*/ 0 h 262147"/>
                    <a:gd name="connsiteX2" fmla="*/ 0 w 194034"/>
                    <a:gd name="connsiteY2" fmla="*/ 262148 h 262147"/>
                    <a:gd name="connsiteX3" fmla="*/ 194034 w 194034"/>
                    <a:gd name="connsiteY3" fmla="*/ 262148 h 262147"/>
                    <a:gd name="connsiteX4" fmla="*/ 194034 w 194034"/>
                    <a:gd name="connsiteY4" fmla="*/ 236727 h 262147"/>
                    <a:gd name="connsiteX5" fmla="*/ 27786 w 194034"/>
                    <a:gd name="connsiteY5" fmla="*/ 236727 h 262147"/>
                    <a:gd name="connsiteX6" fmla="*/ 27786 w 194034"/>
                    <a:gd name="connsiteY6" fmla="*/ 0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0"/>
                      </a:move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4" y="262148"/>
                      </a:lnTo>
                      <a:lnTo>
                        <a:pt x="194034" y="236727"/>
                      </a:lnTo>
                      <a:lnTo>
                        <a:pt x="27786" y="236727"/>
                      </a:lnTo>
                      <a:lnTo>
                        <a:pt x="27786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1" name="Forma Livre 80">
                  <a:extLst>
                    <a:ext uri="{FF2B5EF4-FFF2-40B4-BE49-F238E27FC236}">
                      <a16:creationId xmlns:a16="http://schemas.microsoft.com/office/drawing/2014/main" id="{5963FDDB-F66C-4846-8AB4-FF8F967FE734}"/>
                    </a:ext>
                  </a:extLst>
                </p:cNvPr>
                <p:cNvSpPr/>
                <p:nvPr/>
              </p:nvSpPr>
              <p:spPr>
                <a:xfrm>
                  <a:off x="7863780" y="6172200"/>
                  <a:ext cx="265222" cy="270011"/>
                </a:xfrm>
                <a:custGeom>
                  <a:avLst/>
                  <a:gdLst>
                    <a:gd name="connsiteX0" fmla="*/ 132216 w 265222"/>
                    <a:gd name="connsiteY0" fmla="*/ 0 h 270011"/>
                    <a:gd name="connsiteX1" fmla="*/ 0 w 265222"/>
                    <a:gd name="connsiteY1" fmla="*/ 135006 h 270011"/>
                    <a:gd name="connsiteX2" fmla="*/ 132216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6 w 265222"/>
                    <a:gd name="connsiteY4" fmla="*/ 0 h 270011"/>
                    <a:gd name="connsiteX5" fmla="*/ 132216 w 265222"/>
                    <a:gd name="connsiteY5" fmla="*/ 242974 h 270011"/>
                    <a:gd name="connsiteX6" fmla="*/ 29329 w 265222"/>
                    <a:gd name="connsiteY6" fmla="*/ 135006 h 270011"/>
                    <a:gd name="connsiteX7" fmla="*/ 132216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6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6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6" y="270011"/>
                      </a:cubicBezTo>
                      <a:cubicBezTo>
                        <a:pt x="210045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5" y="0"/>
                        <a:pt x="132216" y="0"/>
                      </a:cubicBezTo>
                      <a:close/>
                      <a:moveTo>
                        <a:pt x="132216" y="242974"/>
                      </a:moveTo>
                      <a:cubicBezTo>
                        <a:pt x="66090" y="242974"/>
                        <a:pt x="29329" y="206207"/>
                        <a:pt x="29329" y="135006"/>
                      </a:cubicBezTo>
                      <a:cubicBezTo>
                        <a:pt x="29329" y="63805"/>
                        <a:pt x="66090" y="27001"/>
                        <a:pt x="132216" y="27001"/>
                      </a:cubicBezTo>
                      <a:cubicBezTo>
                        <a:pt x="198343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6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" name="Gráfico 11">
                <a:extLst>
                  <a:ext uri="{FF2B5EF4-FFF2-40B4-BE49-F238E27FC236}">
                    <a16:creationId xmlns:a16="http://schemas.microsoft.com/office/drawing/2014/main" id="{3C4FB1F2-7127-7F98-3968-CFD865F82BB9}"/>
                  </a:ext>
                </a:extLst>
              </p:cNvPr>
              <p:cNvGrpSpPr/>
              <p:nvPr/>
            </p:nvGrpSpPr>
            <p:grpSpPr>
              <a:xfrm>
                <a:off x="4399568" y="4054097"/>
                <a:ext cx="459589" cy="81570"/>
                <a:chOff x="5727207" y="6529103"/>
                <a:chExt cx="1477212" cy="262183"/>
              </a:xfrm>
              <a:solidFill>
                <a:srgbClr val="825E32"/>
              </a:solidFill>
            </p:grpSpPr>
            <p:sp>
              <p:nvSpPr>
                <p:cNvPr id="67" name="Forma Livre 66">
                  <a:extLst>
                    <a:ext uri="{FF2B5EF4-FFF2-40B4-BE49-F238E27FC236}">
                      <a16:creationId xmlns:a16="http://schemas.microsoft.com/office/drawing/2014/main" id="{89D9564D-3FA9-1552-E8A5-F7A399F02D1A}"/>
                    </a:ext>
                  </a:extLst>
                </p:cNvPr>
                <p:cNvSpPr/>
                <p:nvPr/>
              </p:nvSpPr>
              <p:spPr>
                <a:xfrm>
                  <a:off x="5727207" y="6529139"/>
                  <a:ext cx="223759" cy="262147"/>
                </a:xfrm>
                <a:custGeom>
                  <a:avLst/>
                  <a:gdLst>
                    <a:gd name="connsiteX0" fmla="*/ 162766 w 223759"/>
                    <a:gd name="connsiteY0" fmla="*/ 125598 h 262147"/>
                    <a:gd name="connsiteX1" fmla="*/ 162766 w 223759"/>
                    <a:gd name="connsiteY1" fmla="*/ 123264 h 262147"/>
                    <a:gd name="connsiteX2" fmla="*/ 215574 w 223759"/>
                    <a:gd name="connsiteY2" fmla="*/ 64953 h 262147"/>
                    <a:gd name="connsiteX3" fmla="*/ 137709 w 223759"/>
                    <a:gd name="connsiteY3" fmla="*/ 0 h 262147"/>
                    <a:gd name="connsiteX4" fmla="*/ 0 w 223759"/>
                    <a:gd name="connsiteY4" fmla="*/ 0 h 262147"/>
                    <a:gd name="connsiteX5" fmla="*/ 0 w 223759"/>
                    <a:gd name="connsiteY5" fmla="*/ 262148 h 262147"/>
                    <a:gd name="connsiteX6" fmla="*/ 141622 w 223759"/>
                    <a:gd name="connsiteY6" fmla="*/ 262148 h 262147"/>
                    <a:gd name="connsiteX7" fmla="*/ 223759 w 223759"/>
                    <a:gd name="connsiteY7" fmla="*/ 189762 h 262147"/>
                    <a:gd name="connsiteX8" fmla="*/ 162731 w 223759"/>
                    <a:gd name="connsiteY8" fmla="*/ 125598 h 262147"/>
                    <a:gd name="connsiteX9" fmla="*/ 27786 w 223759"/>
                    <a:gd name="connsiteY9" fmla="*/ 25421 h 262147"/>
                    <a:gd name="connsiteX10" fmla="*/ 135375 w 223759"/>
                    <a:gd name="connsiteY10" fmla="*/ 25421 h 262147"/>
                    <a:gd name="connsiteX11" fmla="*/ 187788 w 223759"/>
                    <a:gd name="connsiteY11" fmla="*/ 70016 h 262147"/>
                    <a:gd name="connsiteX12" fmla="*/ 133006 w 223759"/>
                    <a:gd name="connsiteY12" fmla="*/ 114216 h 262147"/>
                    <a:gd name="connsiteX13" fmla="*/ 27786 w 223759"/>
                    <a:gd name="connsiteY13" fmla="*/ 114216 h 262147"/>
                    <a:gd name="connsiteX14" fmla="*/ 27786 w 223759"/>
                    <a:gd name="connsiteY14" fmla="*/ 25385 h 262147"/>
                    <a:gd name="connsiteX15" fmla="*/ 139289 w 223759"/>
                    <a:gd name="connsiteY15" fmla="*/ 236726 h 262147"/>
                    <a:gd name="connsiteX16" fmla="*/ 27786 w 223759"/>
                    <a:gd name="connsiteY16" fmla="*/ 236726 h 262147"/>
                    <a:gd name="connsiteX17" fmla="*/ 27786 w 223759"/>
                    <a:gd name="connsiteY17" fmla="*/ 138129 h 262147"/>
                    <a:gd name="connsiteX18" fmla="*/ 139289 w 223759"/>
                    <a:gd name="connsiteY18" fmla="*/ 138129 h 262147"/>
                    <a:gd name="connsiteX19" fmla="*/ 195614 w 223759"/>
                    <a:gd name="connsiteY19" fmla="*/ 187033 h 262147"/>
                    <a:gd name="connsiteX20" fmla="*/ 139289 w 223759"/>
                    <a:gd name="connsiteY20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3759" h="262147">
                      <a:moveTo>
                        <a:pt x="162766" y="125598"/>
                      </a:moveTo>
                      <a:lnTo>
                        <a:pt x="162766" y="123264"/>
                      </a:lnTo>
                      <a:cubicBezTo>
                        <a:pt x="198737" y="117771"/>
                        <a:pt x="215574" y="95078"/>
                        <a:pt x="215574" y="64953"/>
                      </a:cubicBezTo>
                      <a:cubicBezTo>
                        <a:pt x="215574" y="23482"/>
                        <a:pt x="184665" y="0"/>
                        <a:pt x="137709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41622" y="262148"/>
                      </a:lnTo>
                      <a:cubicBezTo>
                        <a:pt x="191701" y="262148"/>
                        <a:pt x="223759" y="235147"/>
                        <a:pt x="223759" y="189762"/>
                      </a:cubicBezTo>
                      <a:cubicBezTo>
                        <a:pt x="223759" y="156118"/>
                        <a:pt x="203009" y="132241"/>
                        <a:pt x="162731" y="125598"/>
                      </a:cubicBezTo>
                      <a:close/>
                      <a:moveTo>
                        <a:pt x="27786" y="25421"/>
                      </a:moveTo>
                      <a:lnTo>
                        <a:pt x="135375" y="25421"/>
                      </a:lnTo>
                      <a:cubicBezTo>
                        <a:pt x="170988" y="25421"/>
                        <a:pt x="187788" y="39496"/>
                        <a:pt x="187788" y="70016"/>
                      </a:cubicBezTo>
                      <a:cubicBezTo>
                        <a:pt x="187788" y="100536"/>
                        <a:pt x="168618" y="114216"/>
                        <a:pt x="133006" y="114216"/>
                      </a:cubicBezTo>
                      <a:lnTo>
                        <a:pt x="27786" y="114216"/>
                      </a:lnTo>
                      <a:lnTo>
                        <a:pt x="27786" y="25385"/>
                      </a:lnTo>
                      <a:close/>
                      <a:moveTo>
                        <a:pt x="139289" y="236726"/>
                      </a:moveTo>
                      <a:lnTo>
                        <a:pt x="27786" y="236726"/>
                      </a:lnTo>
                      <a:lnTo>
                        <a:pt x="27786" y="138129"/>
                      </a:lnTo>
                      <a:lnTo>
                        <a:pt x="139289" y="138129"/>
                      </a:lnTo>
                      <a:cubicBezTo>
                        <a:pt x="175654" y="138129"/>
                        <a:pt x="195614" y="153389"/>
                        <a:pt x="195614" y="187033"/>
                      </a:cubicBezTo>
                      <a:cubicBezTo>
                        <a:pt x="195614" y="220677"/>
                        <a:pt x="176444" y="236726"/>
                        <a:pt x="139289" y="236726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8" name="Forma Livre 67">
                  <a:extLst>
                    <a:ext uri="{FF2B5EF4-FFF2-40B4-BE49-F238E27FC236}">
                      <a16:creationId xmlns:a16="http://schemas.microsoft.com/office/drawing/2014/main" id="{5AF4D835-A079-2C6A-817B-AA5F37D71926}"/>
                    </a:ext>
                  </a:extLst>
                </p:cNvPr>
                <p:cNvSpPr/>
                <p:nvPr/>
              </p:nvSpPr>
              <p:spPr>
                <a:xfrm>
                  <a:off x="6015585" y="6529103"/>
                  <a:ext cx="224584" cy="262147"/>
                </a:xfrm>
                <a:custGeom>
                  <a:avLst/>
                  <a:gdLst>
                    <a:gd name="connsiteX0" fmla="*/ 139253 w 224584"/>
                    <a:gd name="connsiteY0" fmla="*/ 150660 h 262147"/>
                    <a:gd name="connsiteX1" fmla="*/ 139253 w 224584"/>
                    <a:gd name="connsiteY1" fmla="*/ 148686 h 262147"/>
                    <a:gd name="connsiteX2" fmla="*/ 220241 w 224584"/>
                    <a:gd name="connsiteY2" fmla="*/ 75905 h 262147"/>
                    <a:gd name="connsiteX3" fmla="*/ 128304 w 224584"/>
                    <a:gd name="connsiteY3" fmla="*/ 0 h 262147"/>
                    <a:gd name="connsiteX4" fmla="*/ 0 w 224584"/>
                    <a:gd name="connsiteY4" fmla="*/ 0 h 262147"/>
                    <a:gd name="connsiteX5" fmla="*/ 0 w 224584"/>
                    <a:gd name="connsiteY5" fmla="*/ 262148 h 262147"/>
                    <a:gd name="connsiteX6" fmla="*/ 27786 w 224584"/>
                    <a:gd name="connsiteY6" fmla="*/ 262148 h 262147"/>
                    <a:gd name="connsiteX7" fmla="*/ 27786 w 224584"/>
                    <a:gd name="connsiteY7" fmla="*/ 154933 h 262147"/>
                    <a:gd name="connsiteX8" fmla="*/ 84112 w 224584"/>
                    <a:gd name="connsiteY8" fmla="*/ 154933 h 262147"/>
                    <a:gd name="connsiteX9" fmla="*/ 145930 w 224584"/>
                    <a:gd name="connsiteY9" fmla="*/ 186243 h 262147"/>
                    <a:gd name="connsiteX10" fmla="*/ 192491 w 224584"/>
                    <a:gd name="connsiteY10" fmla="*/ 262148 h 262147"/>
                    <a:gd name="connsiteX11" fmla="*/ 224585 w 224584"/>
                    <a:gd name="connsiteY11" fmla="*/ 262148 h 262147"/>
                    <a:gd name="connsiteX12" fmla="*/ 175295 w 224584"/>
                    <a:gd name="connsiteY12" fmla="*/ 181934 h 262147"/>
                    <a:gd name="connsiteX13" fmla="*/ 139324 w 224584"/>
                    <a:gd name="connsiteY13" fmla="*/ 150624 h 262147"/>
                    <a:gd name="connsiteX14" fmla="*/ 127909 w 224584"/>
                    <a:gd name="connsiteY14" fmla="*/ 132672 h 262147"/>
                    <a:gd name="connsiteX15" fmla="*/ 27750 w 224584"/>
                    <a:gd name="connsiteY15" fmla="*/ 132672 h 262147"/>
                    <a:gd name="connsiteX16" fmla="*/ 27750 w 224584"/>
                    <a:gd name="connsiteY16" fmla="*/ 25457 h 262147"/>
                    <a:gd name="connsiteX17" fmla="*/ 127909 w 224584"/>
                    <a:gd name="connsiteY17" fmla="*/ 25457 h 262147"/>
                    <a:gd name="connsiteX18" fmla="*/ 191271 w 224584"/>
                    <a:gd name="connsiteY18" fmla="*/ 79065 h 262147"/>
                    <a:gd name="connsiteX19" fmla="*/ 127909 w 224584"/>
                    <a:gd name="connsiteY19" fmla="*/ 13267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584" h="262147">
                      <a:moveTo>
                        <a:pt x="139253" y="150660"/>
                      </a:moveTo>
                      <a:lnTo>
                        <a:pt x="139253" y="148686"/>
                      </a:lnTo>
                      <a:cubicBezTo>
                        <a:pt x="187753" y="147501"/>
                        <a:pt x="220241" y="120105"/>
                        <a:pt x="220241" y="75905"/>
                      </a:cubicBezTo>
                      <a:cubicBezTo>
                        <a:pt x="220241" y="27791"/>
                        <a:pt x="183086" y="0"/>
                        <a:pt x="128304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27786" y="262148"/>
                      </a:lnTo>
                      <a:lnTo>
                        <a:pt x="27786" y="154933"/>
                      </a:lnTo>
                      <a:lnTo>
                        <a:pt x="84112" y="154933"/>
                      </a:lnTo>
                      <a:cubicBezTo>
                        <a:pt x="118934" y="154933"/>
                        <a:pt x="132611" y="164341"/>
                        <a:pt x="145930" y="186243"/>
                      </a:cubicBezTo>
                      <a:lnTo>
                        <a:pt x="192491" y="262148"/>
                      </a:lnTo>
                      <a:lnTo>
                        <a:pt x="224585" y="262148"/>
                      </a:lnTo>
                      <a:lnTo>
                        <a:pt x="175295" y="181934"/>
                      </a:lnTo>
                      <a:cubicBezTo>
                        <a:pt x="166285" y="166674"/>
                        <a:pt x="156520" y="155328"/>
                        <a:pt x="139324" y="150624"/>
                      </a:cubicBezTo>
                      <a:close/>
                      <a:moveTo>
                        <a:pt x="127909" y="132672"/>
                      </a:moveTo>
                      <a:lnTo>
                        <a:pt x="27750" y="132672"/>
                      </a:lnTo>
                      <a:lnTo>
                        <a:pt x="27750" y="25457"/>
                      </a:lnTo>
                      <a:lnTo>
                        <a:pt x="127909" y="25457"/>
                      </a:lnTo>
                      <a:cubicBezTo>
                        <a:pt x="169372" y="25457"/>
                        <a:pt x="191271" y="41902"/>
                        <a:pt x="191271" y="79065"/>
                      </a:cubicBezTo>
                      <a:cubicBezTo>
                        <a:pt x="191271" y="116227"/>
                        <a:pt x="169372" y="132672"/>
                        <a:pt x="127909" y="132672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9" name="Forma Livre 68">
                  <a:extLst>
                    <a:ext uri="{FF2B5EF4-FFF2-40B4-BE49-F238E27FC236}">
                      <a16:creationId xmlns:a16="http://schemas.microsoft.com/office/drawing/2014/main" id="{B084012D-EE42-7335-F351-FDD711521BF1}"/>
                    </a:ext>
                  </a:extLst>
                </p:cNvPr>
                <p:cNvSpPr/>
                <p:nvPr/>
              </p:nvSpPr>
              <p:spPr>
                <a:xfrm>
                  <a:off x="6281956" y="6529139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76 w 276207"/>
                    <a:gd name="connsiteY9" fmla="*/ 160032 h 262147"/>
                    <a:gd name="connsiteX10" fmla="*/ 122057 w 276207"/>
                    <a:gd name="connsiteY10" fmla="*/ 60645 h 262147"/>
                    <a:gd name="connsiteX11" fmla="*/ 136129 w 276207"/>
                    <a:gd name="connsiteY11" fmla="*/ 26606 h 262147"/>
                    <a:gd name="connsiteX12" fmla="*/ 138463 w 276207"/>
                    <a:gd name="connsiteY12" fmla="*/ 26606 h 262147"/>
                    <a:gd name="connsiteX13" fmla="*/ 152930 w 276207"/>
                    <a:gd name="connsiteY13" fmla="*/ 60645 h 262147"/>
                    <a:gd name="connsiteX14" fmla="*/ 198307 w 276207"/>
                    <a:gd name="connsiteY14" fmla="*/ 160032 h 262147"/>
                    <a:gd name="connsiteX15" fmla="*/ 77040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76" y="160032"/>
                      </a:moveTo>
                      <a:lnTo>
                        <a:pt x="122057" y="60645"/>
                      </a:lnTo>
                      <a:lnTo>
                        <a:pt x="136129" y="26606"/>
                      </a:lnTo>
                      <a:lnTo>
                        <a:pt x="138463" y="26606"/>
                      </a:lnTo>
                      <a:lnTo>
                        <a:pt x="152930" y="60645"/>
                      </a:lnTo>
                      <a:lnTo>
                        <a:pt x="198307" y="160032"/>
                      </a:lnTo>
                      <a:lnTo>
                        <a:pt x="77040" y="16003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 69">
                  <a:extLst>
                    <a:ext uri="{FF2B5EF4-FFF2-40B4-BE49-F238E27FC236}">
                      <a16:creationId xmlns:a16="http://schemas.microsoft.com/office/drawing/2014/main" id="{23CC89DA-C706-2A6F-9D49-6EEB4B202D7D}"/>
                    </a:ext>
                  </a:extLst>
                </p:cNvPr>
                <p:cNvSpPr/>
                <p:nvPr/>
              </p:nvSpPr>
              <p:spPr>
                <a:xfrm>
                  <a:off x="6605515" y="6529139"/>
                  <a:ext cx="230400" cy="262147"/>
                </a:xfrm>
                <a:custGeom>
                  <a:avLst/>
                  <a:gdLst>
                    <a:gd name="connsiteX0" fmla="*/ 38699 w 230400"/>
                    <a:gd name="connsiteY0" fmla="*/ 234752 h 262147"/>
                    <a:gd name="connsiteX1" fmla="*/ 225698 w 230400"/>
                    <a:gd name="connsiteY1" fmla="*/ 25421 h 262147"/>
                    <a:gd name="connsiteX2" fmla="*/ 225698 w 230400"/>
                    <a:gd name="connsiteY2" fmla="*/ 0 h 262147"/>
                    <a:gd name="connsiteX3" fmla="*/ 6246 w 230400"/>
                    <a:gd name="connsiteY3" fmla="*/ 0 h 262147"/>
                    <a:gd name="connsiteX4" fmla="*/ 6246 w 230400"/>
                    <a:gd name="connsiteY4" fmla="*/ 25421 h 262147"/>
                    <a:gd name="connsiteX5" fmla="*/ 185024 w 230400"/>
                    <a:gd name="connsiteY5" fmla="*/ 25421 h 262147"/>
                    <a:gd name="connsiteX6" fmla="*/ 185024 w 230400"/>
                    <a:gd name="connsiteY6" fmla="*/ 27396 h 262147"/>
                    <a:gd name="connsiteX7" fmla="*/ 0 w 230400"/>
                    <a:gd name="connsiteY7" fmla="*/ 236726 h 262147"/>
                    <a:gd name="connsiteX8" fmla="*/ 0 w 230400"/>
                    <a:gd name="connsiteY8" fmla="*/ 262148 h 262147"/>
                    <a:gd name="connsiteX9" fmla="*/ 230400 w 230400"/>
                    <a:gd name="connsiteY9" fmla="*/ 262148 h 262147"/>
                    <a:gd name="connsiteX10" fmla="*/ 230400 w 230400"/>
                    <a:gd name="connsiteY10" fmla="*/ 236726 h 262147"/>
                    <a:gd name="connsiteX11" fmla="*/ 38699 w 230400"/>
                    <a:gd name="connsiteY11" fmla="*/ 236726 h 262147"/>
                    <a:gd name="connsiteX12" fmla="*/ 38699 w 230400"/>
                    <a:gd name="connsiteY12" fmla="*/ 23475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0400" h="262147">
                      <a:moveTo>
                        <a:pt x="38699" y="234752"/>
                      </a:moveTo>
                      <a:lnTo>
                        <a:pt x="225698" y="25421"/>
                      </a:lnTo>
                      <a:lnTo>
                        <a:pt x="225698" y="0"/>
                      </a:lnTo>
                      <a:lnTo>
                        <a:pt x="6246" y="0"/>
                      </a:lnTo>
                      <a:lnTo>
                        <a:pt x="6246" y="25421"/>
                      </a:lnTo>
                      <a:lnTo>
                        <a:pt x="185024" y="25421"/>
                      </a:lnTo>
                      <a:lnTo>
                        <a:pt x="185024" y="27396"/>
                      </a:lnTo>
                      <a:lnTo>
                        <a:pt x="0" y="236726"/>
                      </a:lnTo>
                      <a:lnTo>
                        <a:pt x="0" y="262148"/>
                      </a:lnTo>
                      <a:lnTo>
                        <a:pt x="230400" y="262148"/>
                      </a:lnTo>
                      <a:lnTo>
                        <a:pt x="230400" y="236726"/>
                      </a:lnTo>
                      <a:lnTo>
                        <a:pt x="38699" y="236726"/>
                      </a:lnTo>
                      <a:lnTo>
                        <a:pt x="38699" y="23475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1" name="Forma Livre 70">
                  <a:extLst>
                    <a:ext uri="{FF2B5EF4-FFF2-40B4-BE49-F238E27FC236}">
                      <a16:creationId xmlns:a16="http://schemas.microsoft.com/office/drawing/2014/main" id="{6207A5CB-B3C5-80DE-924A-144EB7AC3080}"/>
                    </a:ext>
                  </a:extLst>
                </p:cNvPr>
                <p:cNvSpPr/>
                <p:nvPr/>
              </p:nvSpPr>
              <p:spPr>
                <a:xfrm>
                  <a:off x="6904770" y="6529139"/>
                  <a:ext cx="27785" cy="262147"/>
                </a:xfrm>
                <a:custGeom>
                  <a:avLst/>
                  <a:gdLst>
                    <a:gd name="connsiteX0" fmla="*/ 0 w 27785"/>
                    <a:gd name="connsiteY0" fmla="*/ 0 h 262147"/>
                    <a:gd name="connsiteX1" fmla="*/ 27786 w 27785"/>
                    <a:gd name="connsiteY1" fmla="*/ 0 h 262147"/>
                    <a:gd name="connsiteX2" fmla="*/ 27786 w 27785"/>
                    <a:gd name="connsiteY2" fmla="*/ 262148 h 262147"/>
                    <a:gd name="connsiteX3" fmla="*/ 0 w 27785"/>
                    <a:gd name="connsiteY3" fmla="*/ 262148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85" h="262147">
                      <a:moveTo>
                        <a:pt x="0" y="0"/>
                      </a:moveTo>
                      <a:lnTo>
                        <a:pt x="27786" y="0"/>
                      </a:lnTo>
                      <a:lnTo>
                        <a:pt x="27786" y="262148"/>
                      </a:lnTo>
                      <a:lnTo>
                        <a:pt x="0" y="262148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2" name="Forma Livre 71">
                  <a:extLst>
                    <a:ext uri="{FF2B5EF4-FFF2-40B4-BE49-F238E27FC236}">
                      <a16:creationId xmlns:a16="http://schemas.microsoft.com/office/drawing/2014/main" id="{B57AFF53-CD33-97F0-1E1A-035F7A80B5EF}"/>
                    </a:ext>
                  </a:extLst>
                </p:cNvPr>
                <p:cNvSpPr/>
                <p:nvPr/>
              </p:nvSpPr>
              <p:spPr>
                <a:xfrm>
                  <a:off x="7010385" y="6529139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236726 h 262147"/>
                    <a:gd name="connsiteX1" fmla="*/ 27786 w 194034"/>
                    <a:gd name="connsiteY1" fmla="*/ 0 h 262147"/>
                    <a:gd name="connsiteX2" fmla="*/ 0 w 194034"/>
                    <a:gd name="connsiteY2" fmla="*/ 0 h 262147"/>
                    <a:gd name="connsiteX3" fmla="*/ 0 w 194034"/>
                    <a:gd name="connsiteY3" fmla="*/ 262148 h 262147"/>
                    <a:gd name="connsiteX4" fmla="*/ 194035 w 194034"/>
                    <a:gd name="connsiteY4" fmla="*/ 262148 h 262147"/>
                    <a:gd name="connsiteX5" fmla="*/ 194035 w 194034"/>
                    <a:gd name="connsiteY5" fmla="*/ 236726 h 262147"/>
                    <a:gd name="connsiteX6" fmla="*/ 27786 w 194034"/>
                    <a:gd name="connsiteY6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236726"/>
                      </a:move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5" y="262148"/>
                      </a:lnTo>
                      <a:lnTo>
                        <a:pt x="194035" y="236726"/>
                      </a:lnTo>
                      <a:lnTo>
                        <a:pt x="27786" y="236726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0780516F-7F85-7670-27A6-0DAE44FBD38A}"/>
                </a:ext>
              </a:extLst>
            </p:cNvPr>
            <p:cNvGrpSpPr/>
            <p:nvPr/>
          </p:nvGrpSpPr>
          <p:grpSpPr>
            <a:xfrm>
              <a:off x="2642794" y="2048898"/>
              <a:ext cx="2047781" cy="622938"/>
              <a:chOff x="2783731" y="0"/>
              <a:chExt cx="5385370" cy="1638236"/>
            </a:xfrm>
            <a:solidFill>
              <a:srgbClr val="492F20"/>
            </a:solidFill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37FACE03-5790-5CBB-CC91-B708A9942EAA}"/>
                  </a:ext>
                </a:extLst>
              </p:cNvPr>
              <p:cNvSpPr/>
              <p:nvPr/>
            </p:nvSpPr>
            <p:spPr>
              <a:xfrm>
                <a:off x="2783731" y="5996"/>
                <a:ext cx="163340" cy="402539"/>
              </a:xfrm>
              <a:custGeom>
                <a:avLst/>
                <a:gdLst>
                  <a:gd name="connsiteX0" fmla="*/ 98507 w 163340"/>
                  <a:gd name="connsiteY0" fmla="*/ 402539 h 402539"/>
                  <a:gd name="connsiteX1" fmla="*/ 98507 w 163340"/>
                  <a:gd name="connsiteY1" fmla="*/ 96156 h 402539"/>
                  <a:gd name="connsiteX2" fmla="*/ 0 w 163340"/>
                  <a:gd name="connsiteY2" fmla="*/ 96156 h 402539"/>
                  <a:gd name="connsiteX3" fmla="*/ 0 w 163340"/>
                  <a:gd name="connsiteY3" fmla="*/ 49873 h 402539"/>
                  <a:gd name="connsiteX4" fmla="*/ 19206 w 163340"/>
                  <a:gd name="connsiteY4" fmla="*/ 49873 h 402539"/>
                  <a:gd name="connsiteX5" fmla="*/ 106297 w 163340"/>
                  <a:gd name="connsiteY5" fmla="*/ 0 h 402539"/>
                  <a:gd name="connsiteX6" fmla="*/ 163341 w 163340"/>
                  <a:gd name="connsiteY6" fmla="*/ 0 h 402539"/>
                  <a:gd name="connsiteX7" fmla="*/ 163341 w 163340"/>
                  <a:gd name="connsiteY7" fmla="*/ 402539 h 402539"/>
                  <a:gd name="connsiteX8" fmla="*/ 98471 w 163340"/>
                  <a:gd name="connsiteY8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340" h="402539">
                    <a:moveTo>
                      <a:pt x="98507" y="402539"/>
                    </a:moveTo>
                    <a:lnTo>
                      <a:pt x="98507" y="96156"/>
                    </a:lnTo>
                    <a:lnTo>
                      <a:pt x="0" y="96156"/>
                    </a:lnTo>
                    <a:lnTo>
                      <a:pt x="0" y="49873"/>
                    </a:lnTo>
                    <a:lnTo>
                      <a:pt x="19206" y="49873"/>
                    </a:lnTo>
                    <a:cubicBezTo>
                      <a:pt x="63649" y="49873"/>
                      <a:pt x="88886" y="38455"/>
                      <a:pt x="106297" y="0"/>
                    </a:cubicBezTo>
                    <a:lnTo>
                      <a:pt x="163341" y="0"/>
                    </a:lnTo>
                    <a:lnTo>
                      <a:pt x="163341" y="402539"/>
                    </a:lnTo>
                    <a:lnTo>
                      <a:pt x="98471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55D2DC0F-74EE-083E-99EA-144FBBA16D6D}"/>
                  </a:ext>
                </a:extLst>
              </p:cNvPr>
              <p:cNvSpPr/>
              <p:nvPr/>
            </p:nvSpPr>
            <p:spPr>
              <a:xfrm>
                <a:off x="2995177" y="0"/>
                <a:ext cx="386848" cy="414567"/>
              </a:xfrm>
              <a:custGeom>
                <a:avLst/>
                <a:gdLst>
                  <a:gd name="connsiteX0" fmla="*/ 0 w 386848"/>
                  <a:gd name="connsiteY0" fmla="*/ 207284 h 414567"/>
                  <a:gd name="connsiteX1" fmla="*/ 193424 w 386848"/>
                  <a:gd name="connsiteY1" fmla="*/ 0 h 414567"/>
                  <a:gd name="connsiteX2" fmla="*/ 386849 w 386848"/>
                  <a:gd name="connsiteY2" fmla="*/ 207284 h 414567"/>
                  <a:gd name="connsiteX3" fmla="*/ 193424 w 386848"/>
                  <a:gd name="connsiteY3" fmla="*/ 414568 h 414567"/>
                  <a:gd name="connsiteX4" fmla="*/ 0 w 386848"/>
                  <a:gd name="connsiteY4" fmla="*/ 207284 h 414567"/>
                  <a:gd name="connsiteX5" fmla="*/ 317779 w 386848"/>
                  <a:gd name="connsiteY5" fmla="*/ 207284 h 414567"/>
                  <a:gd name="connsiteX6" fmla="*/ 193424 w 386848"/>
                  <a:gd name="connsiteY6" fmla="*/ 62476 h 414567"/>
                  <a:gd name="connsiteX7" fmla="*/ 68496 w 386848"/>
                  <a:gd name="connsiteY7" fmla="*/ 207284 h 414567"/>
                  <a:gd name="connsiteX8" fmla="*/ 193424 w 386848"/>
                  <a:gd name="connsiteY8" fmla="*/ 352092 h 414567"/>
                  <a:gd name="connsiteX9" fmla="*/ 317779 w 386848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848" h="414567">
                    <a:moveTo>
                      <a:pt x="0" y="207284"/>
                    </a:moveTo>
                    <a:cubicBezTo>
                      <a:pt x="0" y="79890"/>
                      <a:pt x="72085" y="0"/>
                      <a:pt x="193424" y="0"/>
                    </a:cubicBezTo>
                    <a:cubicBezTo>
                      <a:pt x="314763" y="0"/>
                      <a:pt x="386849" y="79890"/>
                      <a:pt x="386849" y="207284"/>
                    </a:cubicBezTo>
                    <a:cubicBezTo>
                      <a:pt x="386849" y="334678"/>
                      <a:pt x="314763" y="414568"/>
                      <a:pt x="193424" y="414568"/>
                    </a:cubicBezTo>
                    <a:cubicBezTo>
                      <a:pt x="72085" y="414568"/>
                      <a:pt x="0" y="335252"/>
                      <a:pt x="0" y="207284"/>
                    </a:cubicBezTo>
                    <a:close/>
                    <a:moveTo>
                      <a:pt x="317779" y="207284"/>
                    </a:moveTo>
                    <a:cubicBezTo>
                      <a:pt x="317779" y="106963"/>
                      <a:pt x="279331" y="62476"/>
                      <a:pt x="193424" y="62476"/>
                    </a:cubicBezTo>
                    <a:cubicBezTo>
                      <a:pt x="107518" y="62476"/>
                      <a:pt x="68496" y="106927"/>
                      <a:pt x="68496" y="207284"/>
                    </a:cubicBezTo>
                    <a:cubicBezTo>
                      <a:pt x="68496" y="307641"/>
                      <a:pt x="107554" y="352092"/>
                      <a:pt x="193424" y="352092"/>
                    </a:cubicBezTo>
                    <a:cubicBezTo>
                      <a:pt x="279295" y="352092"/>
                      <a:pt x="317779" y="307641"/>
                      <a:pt x="317779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 20">
                <a:extLst>
                  <a:ext uri="{FF2B5EF4-FFF2-40B4-BE49-F238E27FC236}">
                    <a16:creationId xmlns:a16="http://schemas.microsoft.com/office/drawing/2014/main" id="{BE6625A8-7B53-D158-0E92-D0299BE8ADAF}"/>
                  </a:ext>
                </a:extLst>
              </p:cNvPr>
              <p:cNvSpPr/>
              <p:nvPr/>
            </p:nvSpPr>
            <p:spPr>
              <a:xfrm>
                <a:off x="3403027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A5962C70-C8B2-4A12-AF6B-C31138344FAB}"/>
                  </a:ext>
                </a:extLst>
              </p:cNvPr>
              <p:cNvSpPr/>
              <p:nvPr/>
            </p:nvSpPr>
            <p:spPr>
              <a:xfrm>
                <a:off x="3666777" y="5996"/>
                <a:ext cx="314153" cy="402539"/>
              </a:xfrm>
              <a:custGeom>
                <a:avLst/>
                <a:gdLst>
                  <a:gd name="connsiteX0" fmla="*/ 0 w 314153"/>
                  <a:gd name="connsiteY0" fmla="*/ 402539 h 402539"/>
                  <a:gd name="connsiteX1" fmla="*/ 0 w 314153"/>
                  <a:gd name="connsiteY1" fmla="*/ 0 h 402539"/>
                  <a:gd name="connsiteX2" fmla="*/ 64870 w 314153"/>
                  <a:gd name="connsiteY2" fmla="*/ 0 h 402539"/>
                  <a:gd name="connsiteX3" fmla="*/ 64870 w 314153"/>
                  <a:gd name="connsiteY3" fmla="*/ 195256 h 402539"/>
                  <a:gd name="connsiteX4" fmla="*/ 68460 w 314153"/>
                  <a:gd name="connsiteY4" fmla="*/ 195256 h 402539"/>
                  <a:gd name="connsiteX5" fmla="*/ 191594 w 314153"/>
                  <a:gd name="connsiteY5" fmla="*/ 97915 h 402539"/>
                  <a:gd name="connsiteX6" fmla="*/ 314153 w 314153"/>
                  <a:gd name="connsiteY6" fmla="*/ 224698 h 402539"/>
                  <a:gd name="connsiteX7" fmla="*/ 314153 w 314153"/>
                  <a:gd name="connsiteY7" fmla="*/ 402539 h 402539"/>
                  <a:gd name="connsiteX8" fmla="*/ 249894 w 314153"/>
                  <a:gd name="connsiteY8" fmla="*/ 402539 h 402539"/>
                  <a:gd name="connsiteX9" fmla="*/ 249894 w 314153"/>
                  <a:gd name="connsiteY9" fmla="*/ 240317 h 402539"/>
                  <a:gd name="connsiteX10" fmla="*/ 160972 w 314153"/>
                  <a:gd name="connsiteY10" fmla="*/ 156190 h 402539"/>
                  <a:gd name="connsiteX11" fmla="*/ 64870 w 314153"/>
                  <a:gd name="connsiteY11" fmla="*/ 257732 h 402539"/>
                  <a:gd name="connsiteX12" fmla="*/ 64870 w 314153"/>
                  <a:gd name="connsiteY12" fmla="*/ 402539 h 402539"/>
                  <a:gd name="connsiteX13" fmla="*/ 0 w 314153"/>
                  <a:gd name="connsiteY13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195256"/>
                    </a:lnTo>
                    <a:lnTo>
                      <a:pt x="68460" y="195256"/>
                    </a:lnTo>
                    <a:cubicBezTo>
                      <a:pt x="78655" y="144808"/>
                      <a:pt x="115308" y="97915"/>
                      <a:pt x="191594" y="97915"/>
                    </a:cubicBezTo>
                    <a:cubicBezTo>
                      <a:pt x="273874" y="97915"/>
                      <a:pt x="314153" y="151989"/>
                      <a:pt x="314153" y="224698"/>
                    </a:cubicBezTo>
                    <a:lnTo>
                      <a:pt x="314153" y="402539"/>
                    </a:lnTo>
                    <a:lnTo>
                      <a:pt x="249894" y="402539"/>
                    </a:lnTo>
                    <a:lnTo>
                      <a:pt x="249894" y="240317"/>
                    </a:lnTo>
                    <a:cubicBezTo>
                      <a:pt x="249894" y="180247"/>
                      <a:pt x="222862" y="156190"/>
                      <a:pt x="160972" y="156190"/>
                    </a:cubicBezTo>
                    <a:cubicBezTo>
                      <a:pt x="90071" y="156190"/>
                      <a:pt x="64870" y="194645"/>
                      <a:pt x="64870" y="257732"/>
                    </a:cubicBez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C9D454FE-4594-A1A3-AB6B-48DDB27366FA}"/>
                  </a:ext>
                </a:extLst>
              </p:cNvPr>
              <p:cNvSpPr/>
              <p:nvPr/>
            </p:nvSpPr>
            <p:spPr>
              <a:xfrm>
                <a:off x="4141938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752C21BE-388B-E3AC-8BDE-ECD03191E4D7}"/>
                  </a:ext>
                </a:extLst>
              </p:cNvPr>
              <p:cNvSpPr/>
              <p:nvPr/>
            </p:nvSpPr>
            <p:spPr>
              <a:xfrm>
                <a:off x="4266867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4C022E8D-C297-C6CB-E17C-1AA011B169CA}"/>
                  </a:ext>
                </a:extLst>
              </p:cNvPr>
              <p:cNvSpPr/>
              <p:nvPr/>
            </p:nvSpPr>
            <p:spPr>
              <a:xfrm>
                <a:off x="4609273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D37339EF-8D22-47DC-55F6-F3CACB9F3B1E}"/>
                  </a:ext>
                </a:extLst>
              </p:cNvPr>
              <p:cNvSpPr/>
              <p:nvPr/>
            </p:nvSpPr>
            <p:spPr>
              <a:xfrm>
                <a:off x="4860997" y="103947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8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44 w 316558"/>
                  <a:gd name="connsiteY12" fmla="*/ 133964 h 310620"/>
                  <a:gd name="connsiteX13" fmla="*/ 255279 w 316558"/>
                  <a:gd name="connsiteY13" fmla="*/ 133964 h 310620"/>
                  <a:gd name="connsiteX14" fmla="*/ 255279 w 316558"/>
                  <a:gd name="connsiteY14" fmla="*/ 132780 h 310620"/>
                  <a:gd name="connsiteX15" fmla="*/ 159751 w 316558"/>
                  <a:gd name="connsiteY15" fmla="*/ 51058 h 310620"/>
                  <a:gd name="connsiteX16" fmla="*/ 61244 w 316558"/>
                  <a:gd name="connsiteY16" fmla="*/ 133964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8" y="51058"/>
                      <a:pt x="316558" y="141792"/>
                    </a:cubicBezTo>
                    <a:cubicBezTo>
                      <a:pt x="316558" y="152599"/>
                      <a:pt x="315948" y="161001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44" y="133964"/>
                    </a:moveTo>
                    <a:lnTo>
                      <a:pt x="255279" y="133964"/>
                    </a:lnTo>
                    <a:lnTo>
                      <a:pt x="255279" y="132780"/>
                    </a:lnTo>
                    <a:cubicBezTo>
                      <a:pt x="255279" y="77521"/>
                      <a:pt x="223436" y="51058"/>
                      <a:pt x="159751" y="51058"/>
                    </a:cubicBezTo>
                    <a:cubicBezTo>
                      <a:pt x="96066" y="51058"/>
                      <a:pt x="64834" y="80501"/>
                      <a:pt x="61244" y="13396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617D5474-7FD6-C3C4-AAE6-B14E250D6159}"/>
                  </a:ext>
                </a:extLst>
              </p:cNvPr>
              <p:cNvSpPr/>
              <p:nvPr/>
            </p:nvSpPr>
            <p:spPr>
              <a:xfrm>
                <a:off x="5226235" y="103911"/>
                <a:ext cx="263679" cy="304624"/>
              </a:xfrm>
              <a:custGeom>
                <a:avLst/>
                <a:gdLst>
                  <a:gd name="connsiteX0" fmla="*/ 0 w 263679"/>
                  <a:gd name="connsiteY0" fmla="*/ 304624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4 h 304624"/>
                  <a:gd name="connsiteX13" fmla="*/ 0 w 263679"/>
                  <a:gd name="connsiteY13" fmla="*/ 304624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4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4"/>
                    </a:lnTo>
                    <a:lnTo>
                      <a:pt x="0" y="30462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BEB12934-EDB8-F806-CC07-D1832A61496A}"/>
                  </a:ext>
                </a:extLst>
              </p:cNvPr>
              <p:cNvSpPr/>
              <p:nvPr/>
            </p:nvSpPr>
            <p:spPr>
              <a:xfrm>
                <a:off x="5530767" y="103947"/>
                <a:ext cx="311748" cy="304588"/>
              </a:xfrm>
              <a:custGeom>
                <a:avLst/>
                <a:gdLst>
                  <a:gd name="connsiteX0" fmla="*/ 0 w 311748"/>
                  <a:gd name="connsiteY0" fmla="*/ 304589 h 304588"/>
                  <a:gd name="connsiteX1" fmla="*/ 0 w 311748"/>
                  <a:gd name="connsiteY1" fmla="*/ 5996 h 304588"/>
                  <a:gd name="connsiteX2" fmla="*/ 59449 w 311748"/>
                  <a:gd name="connsiteY2" fmla="*/ 5996 h 304588"/>
                  <a:gd name="connsiteX3" fmla="*/ 59449 w 311748"/>
                  <a:gd name="connsiteY3" fmla="*/ 98525 h 304588"/>
                  <a:gd name="connsiteX4" fmla="*/ 63649 w 311748"/>
                  <a:gd name="connsiteY4" fmla="*/ 98525 h 304588"/>
                  <a:gd name="connsiteX5" fmla="*/ 188004 w 311748"/>
                  <a:gd name="connsiteY5" fmla="*/ 0 h 304588"/>
                  <a:gd name="connsiteX6" fmla="*/ 311748 w 311748"/>
                  <a:gd name="connsiteY6" fmla="*/ 124952 h 304588"/>
                  <a:gd name="connsiteX7" fmla="*/ 311748 w 311748"/>
                  <a:gd name="connsiteY7" fmla="*/ 304589 h 304588"/>
                  <a:gd name="connsiteX8" fmla="*/ 246878 w 311748"/>
                  <a:gd name="connsiteY8" fmla="*/ 304589 h 304588"/>
                  <a:gd name="connsiteX9" fmla="*/ 246878 w 311748"/>
                  <a:gd name="connsiteY9" fmla="*/ 142366 h 304588"/>
                  <a:gd name="connsiteX10" fmla="*/ 159787 w 311748"/>
                  <a:gd name="connsiteY10" fmla="*/ 58239 h 304588"/>
                  <a:gd name="connsiteX11" fmla="*/ 64870 w 311748"/>
                  <a:gd name="connsiteY11" fmla="*/ 156765 h 304588"/>
                  <a:gd name="connsiteX12" fmla="*/ 64870 w 311748"/>
                  <a:gd name="connsiteY12" fmla="*/ 304553 h 304588"/>
                  <a:gd name="connsiteX13" fmla="*/ 0 w 311748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8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6CF7AC97-243D-B957-0DFD-93633F23F9F0}"/>
                  </a:ext>
                </a:extLst>
              </p:cNvPr>
              <p:cNvSpPr/>
              <p:nvPr/>
            </p:nvSpPr>
            <p:spPr>
              <a:xfrm>
                <a:off x="5886994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8 w 295593"/>
                  <a:gd name="connsiteY12" fmla="*/ 304589 h 310584"/>
                  <a:gd name="connsiteX13" fmla="*/ 236108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8" y="304589"/>
                    </a:lnTo>
                    <a:lnTo>
                      <a:pt x="236108" y="230084"/>
                    </a:lnTo>
                    <a:lnTo>
                      <a:pt x="231908" y="230084"/>
                    </a:lnTo>
                    <a:cubicBezTo>
                      <a:pt x="216292" y="280568"/>
                      <a:pt x="168833" y="310585"/>
                      <a:pt x="100948" y="310585"/>
                    </a:cubicBezTo>
                    <a:cubicBezTo>
                      <a:pt x="39094" y="310585"/>
                      <a:pt x="36" y="281752"/>
                      <a:pt x="36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EB291794-FD6B-A828-7CAC-0F6B9C229B64}"/>
                  </a:ext>
                </a:extLst>
              </p:cNvPr>
              <p:cNvSpPr/>
              <p:nvPr/>
            </p:nvSpPr>
            <p:spPr>
              <a:xfrm>
                <a:off x="6213174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366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366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51CBB9EA-4DB8-FD49-67B0-0B2C800BD89A}"/>
                  </a:ext>
                </a:extLst>
              </p:cNvPr>
              <p:cNvSpPr/>
              <p:nvPr/>
            </p:nvSpPr>
            <p:spPr>
              <a:xfrm>
                <a:off x="6476889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6911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11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ADE594EF-0357-99D5-B65D-30B1B4CDBAA1}"/>
                  </a:ext>
                </a:extLst>
              </p:cNvPr>
              <p:cNvSpPr/>
              <p:nvPr/>
            </p:nvSpPr>
            <p:spPr>
              <a:xfrm>
                <a:off x="6588607" y="10394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6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6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526" y="155616"/>
                    </a:moveTo>
                    <a:cubicBezTo>
                      <a:pt x="268526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6"/>
                      <a:pt x="93768" y="252956"/>
                      <a:pt x="165818" y="252956"/>
                    </a:cubicBezTo>
                    <a:cubicBezTo>
                      <a:pt x="237868" y="252956"/>
                      <a:pt x="268526" y="218702"/>
                      <a:pt x="268526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1E9CFFE2-4DB8-A676-757C-FBE30C2D90F2}"/>
                  </a:ext>
                </a:extLst>
              </p:cNvPr>
              <p:cNvSpPr/>
              <p:nvPr/>
            </p:nvSpPr>
            <p:spPr>
              <a:xfrm>
                <a:off x="6967666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ED77B8F7-AC4A-00BF-140E-8930F6E048F5}"/>
                  </a:ext>
                </a:extLst>
              </p:cNvPr>
              <p:cNvSpPr/>
              <p:nvPr/>
            </p:nvSpPr>
            <p:spPr>
              <a:xfrm>
                <a:off x="7323893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2"/>
                      <a:pt x="72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7B84F895-C6D8-81D6-63D9-47AD7050B8BA}"/>
                  </a:ext>
                </a:extLst>
              </p:cNvPr>
              <p:cNvSpPr/>
              <p:nvPr/>
            </p:nvSpPr>
            <p:spPr>
              <a:xfrm>
                <a:off x="7677104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57538173-5E61-2A83-78C5-92A23B815B22}"/>
                  </a:ext>
                </a:extLst>
              </p:cNvPr>
              <p:cNvSpPr/>
              <p:nvPr/>
            </p:nvSpPr>
            <p:spPr>
              <a:xfrm>
                <a:off x="2794537" y="560812"/>
                <a:ext cx="350842" cy="414532"/>
              </a:xfrm>
              <a:custGeom>
                <a:avLst/>
                <a:gdLst>
                  <a:gd name="connsiteX0" fmla="*/ 610 w 350842"/>
                  <a:gd name="connsiteY0" fmla="*/ 276941 h 414532"/>
                  <a:gd name="connsiteX1" fmla="*/ 610 w 350842"/>
                  <a:gd name="connsiteY1" fmla="*/ 273351 h 414532"/>
                  <a:gd name="connsiteX2" fmla="*/ 65480 w 350842"/>
                  <a:gd name="connsiteY2" fmla="*/ 273351 h 414532"/>
                  <a:gd name="connsiteX3" fmla="*/ 65480 w 350842"/>
                  <a:gd name="connsiteY3" fmla="*/ 282973 h 414532"/>
                  <a:gd name="connsiteX4" fmla="*/ 182009 w 350842"/>
                  <a:gd name="connsiteY4" fmla="*/ 355072 h 414532"/>
                  <a:gd name="connsiteX5" fmla="*/ 285936 w 350842"/>
                  <a:gd name="connsiteY5" fmla="*/ 300388 h 414532"/>
                  <a:gd name="connsiteX6" fmla="*/ 214461 w 350842"/>
                  <a:gd name="connsiteY6" fmla="*/ 242723 h 414532"/>
                  <a:gd name="connsiteX7" fmla="*/ 115954 w 350842"/>
                  <a:gd name="connsiteY7" fmla="*/ 226494 h 414532"/>
                  <a:gd name="connsiteX8" fmla="*/ 0 w 350842"/>
                  <a:gd name="connsiteY8" fmla="*/ 117161 h 414532"/>
                  <a:gd name="connsiteX9" fmla="*/ 172998 w 350842"/>
                  <a:gd name="connsiteY9" fmla="*/ 0 h 414532"/>
                  <a:gd name="connsiteX10" fmla="*/ 344201 w 350842"/>
                  <a:gd name="connsiteY10" fmla="*/ 137591 h 414532"/>
                  <a:gd name="connsiteX11" fmla="*/ 344201 w 350842"/>
                  <a:gd name="connsiteY11" fmla="*/ 141181 h 414532"/>
                  <a:gd name="connsiteX12" fmla="*/ 279941 w 350842"/>
                  <a:gd name="connsiteY12" fmla="*/ 141181 h 414532"/>
                  <a:gd name="connsiteX13" fmla="*/ 279941 w 350842"/>
                  <a:gd name="connsiteY13" fmla="*/ 133354 h 414532"/>
                  <a:gd name="connsiteX14" fmla="*/ 167003 w 350842"/>
                  <a:gd name="connsiteY14" fmla="*/ 59460 h 414532"/>
                  <a:gd name="connsiteX15" fmla="*/ 64906 w 350842"/>
                  <a:gd name="connsiteY15" fmla="*/ 113534 h 414532"/>
                  <a:gd name="connsiteX16" fmla="*/ 132791 w 350842"/>
                  <a:gd name="connsiteY16" fmla="*/ 170014 h 414532"/>
                  <a:gd name="connsiteX17" fmla="*/ 230688 w 350842"/>
                  <a:gd name="connsiteY17" fmla="*/ 186818 h 414532"/>
                  <a:gd name="connsiteX18" fmla="*/ 350842 w 350842"/>
                  <a:gd name="connsiteY18" fmla="*/ 296761 h 414532"/>
                  <a:gd name="connsiteX19" fmla="*/ 182044 w 350842"/>
                  <a:gd name="connsiteY19" fmla="*/ 414532 h 414532"/>
                  <a:gd name="connsiteX20" fmla="*/ 646 w 350842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42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697" y="355072"/>
                      <a:pt x="182009" y="355072"/>
                    </a:cubicBezTo>
                    <a:cubicBezTo>
                      <a:pt x="258904" y="355072"/>
                      <a:pt x="285936" y="338268"/>
                      <a:pt x="285936" y="300388"/>
                    </a:cubicBezTo>
                    <a:cubicBezTo>
                      <a:pt x="285936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697" y="59460"/>
                      <a:pt x="64906" y="77485"/>
                      <a:pt x="64906" y="113534"/>
                    </a:cubicBezTo>
                    <a:cubicBezTo>
                      <a:pt x="64906" y="149583"/>
                      <a:pt x="85332" y="159817"/>
                      <a:pt x="132791" y="170014"/>
                    </a:cubicBezTo>
                    <a:lnTo>
                      <a:pt x="230688" y="186818"/>
                    </a:lnTo>
                    <a:cubicBezTo>
                      <a:pt x="311174" y="201252"/>
                      <a:pt x="350842" y="237876"/>
                      <a:pt x="350842" y="296761"/>
                    </a:cubicBezTo>
                    <a:cubicBezTo>
                      <a:pt x="350842" y="355647"/>
                      <a:pt x="300978" y="414532"/>
                      <a:pt x="182044" y="414532"/>
                    </a:cubicBezTo>
                    <a:cubicBezTo>
                      <a:pt x="63111" y="414532"/>
                      <a:pt x="646" y="361679"/>
                      <a:pt x="646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 36">
                <a:extLst>
                  <a:ext uri="{FF2B5EF4-FFF2-40B4-BE49-F238E27FC236}">
                    <a16:creationId xmlns:a16="http://schemas.microsoft.com/office/drawing/2014/main" id="{D1671BAB-3D63-D133-4C81-FB88350DE8EE}"/>
                  </a:ext>
                </a:extLst>
              </p:cNvPr>
              <p:cNvSpPr/>
              <p:nvPr/>
            </p:nvSpPr>
            <p:spPr>
              <a:xfrm>
                <a:off x="3161641" y="670683"/>
                <a:ext cx="353247" cy="400780"/>
              </a:xfrm>
              <a:custGeom>
                <a:avLst/>
                <a:gdLst>
                  <a:gd name="connsiteX0" fmla="*/ 35397 w 353247"/>
                  <a:gd name="connsiteY0" fmla="*/ 400780 h 400780"/>
                  <a:gd name="connsiteX1" fmla="*/ 35397 w 353247"/>
                  <a:gd name="connsiteY1" fmla="*/ 341895 h 400780"/>
                  <a:gd name="connsiteX2" fmla="*/ 93661 w 353247"/>
                  <a:gd name="connsiteY2" fmla="*/ 341895 h 400780"/>
                  <a:gd name="connsiteX3" fmla="*/ 139935 w 353247"/>
                  <a:gd name="connsiteY3" fmla="*/ 314247 h 400780"/>
                  <a:gd name="connsiteX4" fmla="*/ 147151 w 353247"/>
                  <a:gd name="connsiteY4" fmla="*/ 298628 h 400780"/>
                  <a:gd name="connsiteX5" fmla="*/ 0 w 353247"/>
                  <a:gd name="connsiteY5" fmla="*/ 36 h 400780"/>
                  <a:gd name="connsiteX6" fmla="*/ 72696 w 353247"/>
                  <a:gd name="connsiteY6" fmla="*/ 36 h 400780"/>
                  <a:gd name="connsiteX7" fmla="*/ 148981 w 353247"/>
                  <a:gd name="connsiteY7" fmla="*/ 158632 h 400780"/>
                  <a:gd name="connsiteX8" fmla="*/ 178419 w 353247"/>
                  <a:gd name="connsiteY8" fmla="*/ 230120 h 400780"/>
                  <a:gd name="connsiteX9" fmla="*/ 183229 w 353247"/>
                  <a:gd name="connsiteY9" fmla="*/ 230120 h 400780"/>
                  <a:gd name="connsiteX10" fmla="*/ 211482 w 353247"/>
                  <a:gd name="connsiteY10" fmla="*/ 158021 h 400780"/>
                  <a:gd name="connsiteX11" fmla="*/ 281772 w 353247"/>
                  <a:gd name="connsiteY11" fmla="*/ 0 h 400780"/>
                  <a:gd name="connsiteX12" fmla="*/ 353247 w 353247"/>
                  <a:gd name="connsiteY12" fmla="*/ 0 h 400780"/>
                  <a:gd name="connsiteX13" fmla="*/ 197661 w 353247"/>
                  <a:gd name="connsiteY13" fmla="*/ 331051 h 400780"/>
                  <a:gd name="connsiteX14" fmla="*/ 78116 w 353247"/>
                  <a:gd name="connsiteY14" fmla="*/ 400744 h 400780"/>
                  <a:gd name="connsiteX15" fmla="*/ 35468 w 353247"/>
                  <a:gd name="connsiteY15" fmla="*/ 400744 h 4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247" h="400780">
                    <a:moveTo>
                      <a:pt x="35397" y="400780"/>
                    </a:moveTo>
                    <a:lnTo>
                      <a:pt x="35397" y="341895"/>
                    </a:lnTo>
                    <a:lnTo>
                      <a:pt x="93661" y="341895"/>
                    </a:lnTo>
                    <a:cubicBezTo>
                      <a:pt x="120083" y="341895"/>
                      <a:pt x="130888" y="334678"/>
                      <a:pt x="139935" y="314247"/>
                    </a:cubicBezTo>
                    <a:lnTo>
                      <a:pt x="147151" y="298628"/>
                    </a:lnTo>
                    <a:lnTo>
                      <a:pt x="0" y="36"/>
                    </a:lnTo>
                    <a:lnTo>
                      <a:pt x="72696" y="36"/>
                    </a:lnTo>
                    <a:lnTo>
                      <a:pt x="148981" y="158632"/>
                    </a:lnTo>
                    <a:lnTo>
                      <a:pt x="178419" y="230120"/>
                    </a:lnTo>
                    <a:lnTo>
                      <a:pt x="183229" y="230120"/>
                    </a:lnTo>
                    <a:lnTo>
                      <a:pt x="211482" y="158021"/>
                    </a:lnTo>
                    <a:lnTo>
                      <a:pt x="281772" y="0"/>
                    </a:lnTo>
                    <a:lnTo>
                      <a:pt x="353247" y="0"/>
                    </a:lnTo>
                    <a:lnTo>
                      <a:pt x="197661" y="331051"/>
                    </a:lnTo>
                    <a:cubicBezTo>
                      <a:pt x="173034" y="384515"/>
                      <a:pt x="139396" y="400744"/>
                      <a:pt x="78116" y="400744"/>
                    </a:cubicBezTo>
                    <a:lnTo>
                      <a:pt x="35468" y="40074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 37">
                <a:extLst>
                  <a:ext uri="{FF2B5EF4-FFF2-40B4-BE49-F238E27FC236}">
                    <a16:creationId xmlns:a16="http://schemas.microsoft.com/office/drawing/2014/main" id="{17FC61E9-7A90-4BA3-676A-D57AE3DDE968}"/>
                  </a:ext>
                </a:extLst>
              </p:cNvPr>
              <p:cNvSpPr/>
              <p:nvPr/>
            </p:nvSpPr>
            <p:spPr>
              <a:xfrm>
                <a:off x="3546587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7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 38">
                <a:extLst>
                  <a:ext uri="{FF2B5EF4-FFF2-40B4-BE49-F238E27FC236}">
                    <a16:creationId xmlns:a16="http://schemas.microsoft.com/office/drawing/2014/main" id="{09367816-021C-76B4-72A0-561D587BBF5F}"/>
                  </a:ext>
                </a:extLst>
              </p:cNvPr>
              <p:cNvSpPr/>
              <p:nvPr/>
            </p:nvSpPr>
            <p:spPr>
              <a:xfrm>
                <a:off x="4132928" y="664687"/>
                <a:ext cx="333969" cy="406776"/>
              </a:xfrm>
              <a:custGeom>
                <a:avLst/>
                <a:gdLst>
                  <a:gd name="connsiteX0" fmla="*/ 0 w 333969"/>
                  <a:gd name="connsiteY0" fmla="*/ 406776 h 406776"/>
                  <a:gd name="connsiteX1" fmla="*/ 0 w 333969"/>
                  <a:gd name="connsiteY1" fmla="*/ 6032 h 406776"/>
                  <a:gd name="connsiteX2" fmla="*/ 59449 w 333969"/>
                  <a:gd name="connsiteY2" fmla="*/ 6032 h 406776"/>
                  <a:gd name="connsiteX3" fmla="*/ 59449 w 333969"/>
                  <a:gd name="connsiteY3" fmla="*/ 88939 h 406776"/>
                  <a:gd name="connsiteX4" fmla="*/ 64870 w 333969"/>
                  <a:gd name="connsiteY4" fmla="*/ 88939 h 406776"/>
                  <a:gd name="connsiteX5" fmla="*/ 189224 w 333969"/>
                  <a:gd name="connsiteY5" fmla="*/ 0 h 406776"/>
                  <a:gd name="connsiteX6" fmla="*/ 333970 w 333969"/>
                  <a:gd name="connsiteY6" fmla="*/ 155616 h 406776"/>
                  <a:gd name="connsiteX7" fmla="*/ 189799 w 333969"/>
                  <a:gd name="connsiteY7" fmla="*/ 310621 h 406776"/>
                  <a:gd name="connsiteX8" fmla="*/ 67275 w 333969"/>
                  <a:gd name="connsiteY8" fmla="*/ 220497 h 406776"/>
                  <a:gd name="connsiteX9" fmla="*/ 64870 w 333969"/>
                  <a:gd name="connsiteY9" fmla="*/ 220497 h 406776"/>
                  <a:gd name="connsiteX10" fmla="*/ 64870 w 333969"/>
                  <a:gd name="connsiteY10" fmla="*/ 406740 h 406776"/>
                  <a:gd name="connsiteX11" fmla="*/ 0 w 333969"/>
                  <a:gd name="connsiteY11" fmla="*/ 406740 h 406776"/>
                  <a:gd name="connsiteX12" fmla="*/ 167613 w 333969"/>
                  <a:gd name="connsiteY12" fmla="*/ 251771 h 406776"/>
                  <a:gd name="connsiteX13" fmla="*/ 269136 w 333969"/>
                  <a:gd name="connsiteY13" fmla="*/ 155651 h 406776"/>
                  <a:gd name="connsiteX14" fmla="*/ 168834 w 333969"/>
                  <a:gd name="connsiteY14" fmla="*/ 59532 h 406776"/>
                  <a:gd name="connsiteX15" fmla="*/ 64906 w 333969"/>
                  <a:gd name="connsiteY15" fmla="*/ 155041 h 406776"/>
                  <a:gd name="connsiteX16" fmla="*/ 64906 w 333969"/>
                  <a:gd name="connsiteY16" fmla="*/ 160463 h 406776"/>
                  <a:gd name="connsiteX17" fmla="*/ 167613 w 333969"/>
                  <a:gd name="connsiteY17" fmla="*/ 251771 h 40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969" h="406776">
                    <a:moveTo>
                      <a:pt x="0" y="406776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8939"/>
                    </a:lnTo>
                    <a:lnTo>
                      <a:pt x="64870" y="88939"/>
                    </a:lnTo>
                    <a:cubicBezTo>
                      <a:pt x="76896" y="33680"/>
                      <a:pt x="118934" y="0"/>
                      <a:pt x="189224" y="0"/>
                    </a:cubicBezTo>
                    <a:cubicBezTo>
                      <a:pt x="281736" y="0"/>
                      <a:pt x="333970" y="63086"/>
                      <a:pt x="333970" y="155616"/>
                    </a:cubicBezTo>
                    <a:cubicBezTo>
                      <a:pt x="333970" y="248145"/>
                      <a:pt x="282921" y="310621"/>
                      <a:pt x="189799" y="310621"/>
                    </a:cubicBezTo>
                    <a:cubicBezTo>
                      <a:pt x="122524" y="310621"/>
                      <a:pt x="79265" y="275182"/>
                      <a:pt x="67275" y="220497"/>
                    </a:cubicBezTo>
                    <a:lnTo>
                      <a:pt x="64870" y="220497"/>
                    </a:lnTo>
                    <a:lnTo>
                      <a:pt x="64870" y="406740"/>
                    </a:lnTo>
                    <a:lnTo>
                      <a:pt x="0" y="406740"/>
                    </a:lnTo>
                    <a:close/>
                    <a:moveTo>
                      <a:pt x="167613" y="251771"/>
                    </a:moveTo>
                    <a:cubicBezTo>
                      <a:pt x="231872" y="251771"/>
                      <a:pt x="269136" y="227140"/>
                      <a:pt x="269136" y="155651"/>
                    </a:cubicBezTo>
                    <a:cubicBezTo>
                      <a:pt x="269136" y="84163"/>
                      <a:pt x="231298" y="59532"/>
                      <a:pt x="168834" y="59532"/>
                    </a:cubicBezTo>
                    <a:cubicBezTo>
                      <a:pt x="102169" y="59532"/>
                      <a:pt x="64906" y="90770"/>
                      <a:pt x="64906" y="155041"/>
                    </a:cubicBezTo>
                    <a:lnTo>
                      <a:pt x="64906" y="160463"/>
                    </a:lnTo>
                    <a:cubicBezTo>
                      <a:pt x="64906" y="221754"/>
                      <a:pt x="103964" y="251771"/>
                      <a:pt x="167613" y="25177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3F4F26F4-9E8A-0420-88A7-09ED8D37E813}"/>
                  </a:ext>
                </a:extLst>
              </p:cNvPr>
              <p:cNvSpPr/>
              <p:nvPr/>
            </p:nvSpPr>
            <p:spPr>
              <a:xfrm>
                <a:off x="4498775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B176507E-A2C7-65CB-17CE-CE725767D643}"/>
                  </a:ext>
                </a:extLst>
              </p:cNvPr>
              <p:cNvSpPr/>
              <p:nvPr/>
            </p:nvSpPr>
            <p:spPr>
              <a:xfrm>
                <a:off x="4865162" y="664723"/>
                <a:ext cx="293152" cy="310620"/>
              </a:xfrm>
              <a:custGeom>
                <a:avLst/>
                <a:gdLst>
                  <a:gd name="connsiteX0" fmla="*/ 3051 w 293152"/>
                  <a:gd name="connsiteY0" fmla="*/ 203657 h 310620"/>
                  <a:gd name="connsiteX1" fmla="*/ 3051 w 293152"/>
                  <a:gd name="connsiteY1" fmla="*/ 201862 h 310620"/>
                  <a:gd name="connsiteX2" fmla="*/ 67921 w 293152"/>
                  <a:gd name="connsiteY2" fmla="*/ 201862 h 310620"/>
                  <a:gd name="connsiteX3" fmla="*/ 67921 w 293152"/>
                  <a:gd name="connsiteY3" fmla="*/ 206674 h 310620"/>
                  <a:gd name="connsiteX4" fmla="*/ 153828 w 293152"/>
                  <a:gd name="connsiteY4" fmla="*/ 258342 h 310620"/>
                  <a:gd name="connsiteX5" fmla="*/ 229503 w 293152"/>
                  <a:gd name="connsiteY5" fmla="*/ 219887 h 310620"/>
                  <a:gd name="connsiteX6" fmla="*/ 172423 w 293152"/>
                  <a:gd name="connsiteY6" fmla="*/ 181432 h 310620"/>
                  <a:gd name="connsiteX7" fmla="*/ 90717 w 293152"/>
                  <a:gd name="connsiteY7" fmla="*/ 170624 h 310620"/>
                  <a:gd name="connsiteX8" fmla="*/ 0 w 293152"/>
                  <a:gd name="connsiteY8" fmla="*/ 89513 h 310620"/>
                  <a:gd name="connsiteX9" fmla="*/ 139360 w 293152"/>
                  <a:gd name="connsiteY9" fmla="*/ 0 h 310620"/>
                  <a:gd name="connsiteX10" fmla="*/ 285936 w 293152"/>
                  <a:gd name="connsiteY10" fmla="*/ 107538 h 310620"/>
                  <a:gd name="connsiteX11" fmla="*/ 285936 w 293152"/>
                  <a:gd name="connsiteY11" fmla="*/ 109333 h 310620"/>
                  <a:gd name="connsiteX12" fmla="*/ 221677 w 293152"/>
                  <a:gd name="connsiteY12" fmla="*/ 109333 h 310620"/>
                  <a:gd name="connsiteX13" fmla="*/ 221677 w 293152"/>
                  <a:gd name="connsiteY13" fmla="*/ 105742 h 310620"/>
                  <a:gd name="connsiteX14" fmla="*/ 137565 w 293152"/>
                  <a:gd name="connsiteY14" fmla="*/ 51668 h 310620"/>
                  <a:gd name="connsiteX15" fmla="*/ 63685 w 293152"/>
                  <a:gd name="connsiteY15" fmla="*/ 91919 h 310620"/>
                  <a:gd name="connsiteX16" fmla="*/ 120765 w 293152"/>
                  <a:gd name="connsiteY16" fmla="*/ 129763 h 310620"/>
                  <a:gd name="connsiteX17" fmla="*/ 189835 w 293152"/>
                  <a:gd name="connsiteY17" fmla="*/ 139386 h 310620"/>
                  <a:gd name="connsiteX18" fmla="*/ 293152 w 293152"/>
                  <a:gd name="connsiteY18" fmla="*/ 221682 h 310620"/>
                  <a:gd name="connsiteX19" fmla="*/ 153792 w 293152"/>
                  <a:gd name="connsiteY19" fmla="*/ 310621 h 310620"/>
                  <a:gd name="connsiteX20" fmla="*/ 3015 w 293152"/>
                  <a:gd name="connsiteY20" fmla="*/ 203693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3152" h="310620">
                    <a:moveTo>
                      <a:pt x="3051" y="203657"/>
                    </a:moveTo>
                    <a:lnTo>
                      <a:pt x="3051" y="201862"/>
                    </a:lnTo>
                    <a:lnTo>
                      <a:pt x="67921" y="201862"/>
                    </a:lnTo>
                    <a:lnTo>
                      <a:pt x="67921" y="206674"/>
                    </a:lnTo>
                    <a:cubicBezTo>
                      <a:pt x="67921" y="245739"/>
                      <a:pt x="91363" y="258342"/>
                      <a:pt x="153828" y="258342"/>
                    </a:cubicBezTo>
                    <a:cubicBezTo>
                      <a:pt x="212092" y="258342"/>
                      <a:pt x="229503" y="246313"/>
                      <a:pt x="229503" y="219887"/>
                    </a:cubicBezTo>
                    <a:cubicBezTo>
                      <a:pt x="229503" y="195255"/>
                      <a:pt x="215072" y="187428"/>
                      <a:pt x="172423" y="181432"/>
                    </a:cubicBezTo>
                    <a:lnTo>
                      <a:pt x="90717" y="170624"/>
                    </a:lnTo>
                    <a:cubicBezTo>
                      <a:pt x="34248" y="163407"/>
                      <a:pt x="0" y="139386"/>
                      <a:pt x="0" y="89513"/>
                    </a:cubicBezTo>
                    <a:cubicBezTo>
                      <a:pt x="0" y="39640"/>
                      <a:pt x="47459" y="0"/>
                      <a:pt x="139360" y="0"/>
                    </a:cubicBezTo>
                    <a:cubicBezTo>
                      <a:pt x="231262" y="0"/>
                      <a:pt x="285936" y="36660"/>
                      <a:pt x="285936" y="107538"/>
                    </a:cubicBezTo>
                    <a:lnTo>
                      <a:pt x="285936" y="109333"/>
                    </a:lnTo>
                    <a:lnTo>
                      <a:pt x="221677" y="109333"/>
                    </a:lnTo>
                    <a:lnTo>
                      <a:pt x="221677" y="105742"/>
                    </a:lnTo>
                    <a:cubicBezTo>
                      <a:pt x="221677" y="70303"/>
                      <a:pt x="203656" y="51668"/>
                      <a:pt x="137565" y="51668"/>
                    </a:cubicBezTo>
                    <a:cubicBezTo>
                      <a:pt x="82891" y="51668"/>
                      <a:pt x="63685" y="63697"/>
                      <a:pt x="63685" y="91919"/>
                    </a:cubicBezTo>
                    <a:cubicBezTo>
                      <a:pt x="63685" y="115365"/>
                      <a:pt x="75711" y="123767"/>
                      <a:pt x="120765" y="129763"/>
                    </a:cubicBezTo>
                    <a:lnTo>
                      <a:pt x="189835" y="139386"/>
                    </a:lnTo>
                    <a:cubicBezTo>
                      <a:pt x="260735" y="148399"/>
                      <a:pt x="293152" y="172419"/>
                      <a:pt x="293152" y="221682"/>
                    </a:cubicBezTo>
                    <a:cubicBezTo>
                      <a:pt x="293152" y="277551"/>
                      <a:pt x="237903" y="310621"/>
                      <a:pt x="153792" y="310621"/>
                    </a:cubicBezTo>
                    <a:cubicBezTo>
                      <a:pt x="57690" y="310621"/>
                      <a:pt x="3015" y="272776"/>
                      <a:pt x="3015" y="203693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812DE895-2E4D-9F61-6D36-2B79206AF611}"/>
                  </a:ext>
                </a:extLst>
              </p:cNvPr>
              <p:cNvSpPr/>
              <p:nvPr/>
            </p:nvSpPr>
            <p:spPr>
              <a:xfrm>
                <a:off x="5205198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B038E561-605D-FCB0-B2CC-ABAD10220AFC}"/>
                  </a:ext>
                </a:extLst>
              </p:cNvPr>
              <p:cNvSpPr/>
              <p:nvPr/>
            </p:nvSpPr>
            <p:spPr>
              <a:xfrm>
                <a:off x="5329553" y="670719"/>
                <a:ext cx="314153" cy="304624"/>
              </a:xfrm>
              <a:custGeom>
                <a:avLst/>
                <a:gdLst>
                  <a:gd name="connsiteX0" fmla="*/ 0 w 314153"/>
                  <a:gd name="connsiteY0" fmla="*/ 179637 h 304624"/>
                  <a:gd name="connsiteX1" fmla="*/ 0 w 314153"/>
                  <a:gd name="connsiteY1" fmla="*/ 0 h 304624"/>
                  <a:gd name="connsiteX2" fmla="*/ 64260 w 314153"/>
                  <a:gd name="connsiteY2" fmla="*/ 0 h 304624"/>
                  <a:gd name="connsiteX3" fmla="*/ 64260 w 314153"/>
                  <a:gd name="connsiteY3" fmla="*/ 162222 h 304624"/>
                  <a:gd name="connsiteX4" fmla="*/ 153181 w 314153"/>
                  <a:gd name="connsiteY4" fmla="*/ 246349 h 304624"/>
                  <a:gd name="connsiteX5" fmla="*/ 249894 w 314153"/>
                  <a:gd name="connsiteY5" fmla="*/ 147824 h 304624"/>
                  <a:gd name="connsiteX6" fmla="*/ 249894 w 314153"/>
                  <a:gd name="connsiteY6" fmla="*/ 36 h 304624"/>
                  <a:gd name="connsiteX7" fmla="*/ 314153 w 314153"/>
                  <a:gd name="connsiteY7" fmla="*/ 36 h 304624"/>
                  <a:gd name="connsiteX8" fmla="*/ 314153 w 314153"/>
                  <a:gd name="connsiteY8" fmla="*/ 298628 h 304624"/>
                  <a:gd name="connsiteX9" fmla="*/ 254704 w 314153"/>
                  <a:gd name="connsiteY9" fmla="*/ 298628 h 304624"/>
                  <a:gd name="connsiteX10" fmla="*/ 254704 w 314153"/>
                  <a:gd name="connsiteY10" fmla="*/ 206099 h 304624"/>
                  <a:gd name="connsiteX11" fmla="*/ 251114 w 314153"/>
                  <a:gd name="connsiteY11" fmla="*/ 206099 h 304624"/>
                  <a:gd name="connsiteX12" fmla="*/ 124965 w 314153"/>
                  <a:gd name="connsiteY12" fmla="*/ 304625 h 304624"/>
                  <a:gd name="connsiteX13" fmla="*/ 36 w 314153"/>
                  <a:gd name="connsiteY13" fmla="*/ 179672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304624">
                    <a:moveTo>
                      <a:pt x="0" y="179637"/>
                    </a:moveTo>
                    <a:lnTo>
                      <a:pt x="0" y="0"/>
                    </a:lnTo>
                    <a:lnTo>
                      <a:pt x="64260" y="0"/>
                    </a:lnTo>
                    <a:lnTo>
                      <a:pt x="64260" y="162222"/>
                    </a:lnTo>
                    <a:cubicBezTo>
                      <a:pt x="64260" y="218092"/>
                      <a:pt x="90107" y="246349"/>
                      <a:pt x="153181" y="246349"/>
                    </a:cubicBezTo>
                    <a:cubicBezTo>
                      <a:pt x="216256" y="246349"/>
                      <a:pt x="249894" y="212706"/>
                      <a:pt x="249894" y="147824"/>
                    </a:cubicBezTo>
                    <a:lnTo>
                      <a:pt x="249894" y="36"/>
                    </a:lnTo>
                    <a:lnTo>
                      <a:pt x="314153" y="36"/>
                    </a:lnTo>
                    <a:lnTo>
                      <a:pt x="314153" y="298628"/>
                    </a:lnTo>
                    <a:lnTo>
                      <a:pt x="254704" y="298628"/>
                    </a:lnTo>
                    <a:lnTo>
                      <a:pt x="254704" y="206099"/>
                    </a:lnTo>
                    <a:lnTo>
                      <a:pt x="251114" y="206099"/>
                    </a:lnTo>
                    <a:cubicBezTo>
                      <a:pt x="241493" y="256583"/>
                      <a:pt x="201861" y="304625"/>
                      <a:pt x="124965" y="304625"/>
                    </a:cubicBezTo>
                    <a:cubicBezTo>
                      <a:pt x="40853" y="304625"/>
                      <a:pt x="36" y="248755"/>
                      <a:pt x="36" y="17967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9C593C0E-EEE5-DCB3-1844-DA9224AA55A0}"/>
                  </a:ext>
                </a:extLst>
              </p:cNvPr>
              <p:cNvSpPr/>
              <p:nvPr/>
            </p:nvSpPr>
            <p:spPr>
              <a:xfrm>
                <a:off x="5702545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6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1CE74858-B274-1283-06F8-CF501512BFA5}"/>
                  </a:ext>
                </a:extLst>
              </p:cNvPr>
              <p:cNvSpPr/>
              <p:nvPr/>
            </p:nvSpPr>
            <p:spPr>
              <a:xfrm>
                <a:off x="6378381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4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5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5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4" y="62476"/>
                      <a:pt x="332174" y="155616"/>
                    </a:cubicBezTo>
                    <a:cubicBezTo>
                      <a:pt x="332174" y="248755"/>
                      <a:pt x="265510" y="310621"/>
                      <a:pt x="165782" y="310621"/>
                    </a:cubicBezTo>
                    <a:cubicBezTo>
                      <a:pt x="66055" y="310621"/>
                      <a:pt x="0" y="247534"/>
                      <a:pt x="0" y="155616"/>
                    </a:cubicBezTo>
                    <a:close/>
                    <a:moveTo>
                      <a:pt x="268525" y="155616"/>
                    </a:moveTo>
                    <a:cubicBezTo>
                      <a:pt x="268525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7"/>
                      <a:pt x="93769" y="252956"/>
                      <a:pt x="165818" y="252956"/>
                    </a:cubicBezTo>
                    <a:cubicBezTo>
                      <a:pt x="237868" y="252956"/>
                      <a:pt x="268525" y="218702"/>
                      <a:pt x="268525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F0B10AF0-50C7-D307-AB66-8EA808325F9D}"/>
                  </a:ext>
                </a:extLst>
              </p:cNvPr>
              <p:cNvSpPr/>
              <p:nvPr/>
            </p:nvSpPr>
            <p:spPr>
              <a:xfrm>
                <a:off x="6757440" y="664723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107EAF6C-EAB6-5105-4C3D-B0CA149B531E}"/>
                  </a:ext>
                </a:extLst>
              </p:cNvPr>
              <p:cNvSpPr/>
              <p:nvPr/>
            </p:nvSpPr>
            <p:spPr>
              <a:xfrm>
                <a:off x="7216374" y="560812"/>
                <a:ext cx="350806" cy="414532"/>
              </a:xfrm>
              <a:custGeom>
                <a:avLst/>
                <a:gdLst>
                  <a:gd name="connsiteX0" fmla="*/ 610 w 350806"/>
                  <a:gd name="connsiteY0" fmla="*/ 276941 h 414532"/>
                  <a:gd name="connsiteX1" fmla="*/ 610 w 350806"/>
                  <a:gd name="connsiteY1" fmla="*/ 273351 h 414532"/>
                  <a:gd name="connsiteX2" fmla="*/ 65480 w 350806"/>
                  <a:gd name="connsiteY2" fmla="*/ 273351 h 414532"/>
                  <a:gd name="connsiteX3" fmla="*/ 65480 w 350806"/>
                  <a:gd name="connsiteY3" fmla="*/ 282973 h 414532"/>
                  <a:gd name="connsiteX4" fmla="*/ 182009 w 350806"/>
                  <a:gd name="connsiteY4" fmla="*/ 355072 h 414532"/>
                  <a:gd name="connsiteX5" fmla="*/ 285937 w 350806"/>
                  <a:gd name="connsiteY5" fmla="*/ 300388 h 414532"/>
                  <a:gd name="connsiteX6" fmla="*/ 214461 w 350806"/>
                  <a:gd name="connsiteY6" fmla="*/ 242723 h 414532"/>
                  <a:gd name="connsiteX7" fmla="*/ 115954 w 350806"/>
                  <a:gd name="connsiteY7" fmla="*/ 226494 h 414532"/>
                  <a:gd name="connsiteX8" fmla="*/ 0 w 350806"/>
                  <a:gd name="connsiteY8" fmla="*/ 117161 h 414532"/>
                  <a:gd name="connsiteX9" fmla="*/ 172998 w 350806"/>
                  <a:gd name="connsiteY9" fmla="*/ 0 h 414532"/>
                  <a:gd name="connsiteX10" fmla="*/ 344201 w 350806"/>
                  <a:gd name="connsiteY10" fmla="*/ 137591 h 414532"/>
                  <a:gd name="connsiteX11" fmla="*/ 344201 w 350806"/>
                  <a:gd name="connsiteY11" fmla="*/ 141181 h 414532"/>
                  <a:gd name="connsiteX12" fmla="*/ 279941 w 350806"/>
                  <a:gd name="connsiteY12" fmla="*/ 141181 h 414532"/>
                  <a:gd name="connsiteX13" fmla="*/ 279941 w 350806"/>
                  <a:gd name="connsiteY13" fmla="*/ 133354 h 414532"/>
                  <a:gd name="connsiteX14" fmla="*/ 167003 w 350806"/>
                  <a:gd name="connsiteY14" fmla="*/ 59460 h 414532"/>
                  <a:gd name="connsiteX15" fmla="*/ 64870 w 350806"/>
                  <a:gd name="connsiteY15" fmla="*/ 113534 h 414532"/>
                  <a:gd name="connsiteX16" fmla="*/ 132755 w 350806"/>
                  <a:gd name="connsiteY16" fmla="*/ 170014 h 414532"/>
                  <a:gd name="connsiteX17" fmla="*/ 230652 w 350806"/>
                  <a:gd name="connsiteY17" fmla="*/ 186818 h 414532"/>
                  <a:gd name="connsiteX18" fmla="*/ 350807 w 350806"/>
                  <a:gd name="connsiteY18" fmla="*/ 296761 h 414532"/>
                  <a:gd name="connsiteX19" fmla="*/ 182009 w 350806"/>
                  <a:gd name="connsiteY19" fmla="*/ 414532 h 414532"/>
                  <a:gd name="connsiteX20" fmla="*/ 610 w 350806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06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733" y="355072"/>
                      <a:pt x="182009" y="355072"/>
                    </a:cubicBezTo>
                    <a:cubicBezTo>
                      <a:pt x="258904" y="355072"/>
                      <a:pt x="285937" y="338268"/>
                      <a:pt x="285937" y="300388"/>
                    </a:cubicBezTo>
                    <a:cubicBezTo>
                      <a:pt x="285937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733" y="59460"/>
                      <a:pt x="64870" y="77485"/>
                      <a:pt x="64870" y="113534"/>
                    </a:cubicBezTo>
                    <a:cubicBezTo>
                      <a:pt x="64870" y="149583"/>
                      <a:pt x="85296" y="159817"/>
                      <a:pt x="132755" y="170014"/>
                    </a:cubicBezTo>
                    <a:lnTo>
                      <a:pt x="230652" y="186818"/>
                    </a:lnTo>
                    <a:cubicBezTo>
                      <a:pt x="311138" y="201252"/>
                      <a:pt x="350807" y="237876"/>
                      <a:pt x="350807" y="296761"/>
                    </a:cubicBezTo>
                    <a:cubicBezTo>
                      <a:pt x="350807" y="355647"/>
                      <a:pt x="300943" y="414532"/>
                      <a:pt x="182009" y="414532"/>
                    </a:cubicBezTo>
                    <a:cubicBezTo>
                      <a:pt x="63075" y="414532"/>
                      <a:pt x="610" y="361679"/>
                      <a:pt x="610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CB2CEA01-56F3-74AB-3847-824CFD0AD8F2}"/>
                  </a:ext>
                </a:extLst>
              </p:cNvPr>
              <p:cNvSpPr/>
              <p:nvPr/>
            </p:nvSpPr>
            <p:spPr>
              <a:xfrm>
                <a:off x="7600244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4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2B41EB67-9BF5-0DB0-C969-A43AF2B9E57A}"/>
                  </a:ext>
                </a:extLst>
              </p:cNvPr>
              <p:cNvSpPr/>
              <p:nvPr/>
            </p:nvSpPr>
            <p:spPr>
              <a:xfrm>
                <a:off x="7979303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1CB5F0C5-AA16-5C88-A632-32FFC2594533}"/>
                  </a:ext>
                </a:extLst>
              </p:cNvPr>
              <p:cNvSpPr/>
              <p:nvPr/>
            </p:nvSpPr>
            <p:spPr>
              <a:xfrm>
                <a:off x="8104232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93750FC-1285-0D7C-C744-110E262ED76F}"/>
                  </a:ext>
                </a:extLst>
              </p:cNvPr>
              <p:cNvSpPr/>
              <p:nvPr/>
            </p:nvSpPr>
            <p:spPr>
              <a:xfrm>
                <a:off x="2795757" y="1121552"/>
                <a:ext cx="419876" cy="414567"/>
              </a:xfrm>
              <a:custGeom>
                <a:avLst/>
                <a:gdLst>
                  <a:gd name="connsiteX0" fmla="*/ 0 w 419876"/>
                  <a:gd name="connsiteY0" fmla="*/ 207284 h 414567"/>
                  <a:gd name="connsiteX1" fmla="*/ 209651 w 419876"/>
                  <a:gd name="connsiteY1" fmla="*/ 0 h 414567"/>
                  <a:gd name="connsiteX2" fmla="*/ 419876 w 419876"/>
                  <a:gd name="connsiteY2" fmla="*/ 207284 h 414567"/>
                  <a:gd name="connsiteX3" fmla="*/ 209651 w 419876"/>
                  <a:gd name="connsiteY3" fmla="*/ 414568 h 414567"/>
                  <a:gd name="connsiteX4" fmla="*/ 0 w 419876"/>
                  <a:gd name="connsiteY4" fmla="*/ 207284 h 414567"/>
                  <a:gd name="connsiteX5" fmla="*/ 351416 w 419876"/>
                  <a:gd name="connsiteY5" fmla="*/ 207284 h 414567"/>
                  <a:gd name="connsiteX6" fmla="*/ 209651 w 419876"/>
                  <a:gd name="connsiteY6" fmla="*/ 61902 h 414567"/>
                  <a:gd name="connsiteX7" fmla="*/ 68496 w 419876"/>
                  <a:gd name="connsiteY7" fmla="*/ 207284 h 414567"/>
                  <a:gd name="connsiteX8" fmla="*/ 209651 w 419876"/>
                  <a:gd name="connsiteY8" fmla="*/ 352092 h 414567"/>
                  <a:gd name="connsiteX9" fmla="*/ 351416 w 419876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876" h="414567">
                    <a:moveTo>
                      <a:pt x="0" y="207284"/>
                    </a:moveTo>
                    <a:cubicBezTo>
                      <a:pt x="0" y="81722"/>
                      <a:pt x="83501" y="0"/>
                      <a:pt x="209651" y="0"/>
                    </a:cubicBezTo>
                    <a:cubicBezTo>
                      <a:pt x="335800" y="0"/>
                      <a:pt x="419876" y="81722"/>
                      <a:pt x="419876" y="207284"/>
                    </a:cubicBezTo>
                    <a:cubicBezTo>
                      <a:pt x="419876" y="332846"/>
                      <a:pt x="336985" y="414568"/>
                      <a:pt x="209651" y="414568"/>
                    </a:cubicBezTo>
                    <a:cubicBezTo>
                      <a:pt x="82317" y="414568"/>
                      <a:pt x="0" y="332846"/>
                      <a:pt x="0" y="207284"/>
                    </a:cubicBezTo>
                    <a:close/>
                    <a:moveTo>
                      <a:pt x="351416" y="207284"/>
                    </a:moveTo>
                    <a:cubicBezTo>
                      <a:pt x="351416" y="106963"/>
                      <a:pt x="305143" y="61902"/>
                      <a:pt x="209651" y="61902"/>
                    </a:cubicBezTo>
                    <a:cubicBezTo>
                      <a:pt x="114159" y="61902"/>
                      <a:pt x="68496" y="106963"/>
                      <a:pt x="68496" y="207284"/>
                    </a:cubicBezTo>
                    <a:cubicBezTo>
                      <a:pt x="68496" y="307605"/>
                      <a:pt x="114159" y="352092"/>
                      <a:pt x="209651" y="352092"/>
                    </a:cubicBezTo>
                    <a:cubicBezTo>
                      <a:pt x="305143" y="352092"/>
                      <a:pt x="351416" y="307641"/>
                      <a:pt x="351416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BAFB78EB-81CF-42E5-E3F9-D795BDA4379B}"/>
                  </a:ext>
                </a:extLst>
              </p:cNvPr>
              <p:cNvSpPr/>
              <p:nvPr/>
            </p:nvSpPr>
            <p:spPr>
              <a:xfrm>
                <a:off x="3263702" y="1225463"/>
                <a:ext cx="263679" cy="304624"/>
              </a:xfrm>
              <a:custGeom>
                <a:avLst/>
                <a:gdLst>
                  <a:gd name="connsiteX0" fmla="*/ 0 w 263679"/>
                  <a:gd name="connsiteY0" fmla="*/ 304625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5 h 304624"/>
                  <a:gd name="connsiteX13" fmla="*/ 0 w 263679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1FFFEF24-BAB4-DA63-0C99-67027DA19B00}"/>
                  </a:ext>
                </a:extLst>
              </p:cNvPr>
              <p:cNvSpPr/>
              <p:nvPr/>
            </p:nvSpPr>
            <p:spPr>
              <a:xfrm>
                <a:off x="3556244" y="1225499"/>
                <a:ext cx="329159" cy="412736"/>
              </a:xfrm>
              <a:custGeom>
                <a:avLst/>
                <a:gdLst>
                  <a:gd name="connsiteX0" fmla="*/ 0 w 329159"/>
                  <a:gd name="connsiteY0" fmla="*/ 138776 h 412736"/>
                  <a:gd name="connsiteX1" fmla="*/ 145966 w 329159"/>
                  <a:gd name="connsiteY1" fmla="*/ 0 h 412736"/>
                  <a:gd name="connsiteX2" fmla="*/ 266120 w 329159"/>
                  <a:gd name="connsiteY2" fmla="*/ 80501 h 412736"/>
                  <a:gd name="connsiteX3" fmla="*/ 269710 w 329159"/>
                  <a:gd name="connsiteY3" fmla="*/ 80501 h 412736"/>
                  <a:gd name="connsiteX4" fmla="*/ 269710 w 329159"/>
                  <a:gd name="connsiteY4" fmla="*/ 5996 h 412736"/>
                  <a:gd name="connsiteX5" fmla="*/ 329159 w 329159"/>
                  <a:gd name="connsiteY5" fmla="*/ 5996 h 412736"/>
                  <a:gd name="connsiteX6" fmla="*/ 329159 w 329159"/>
                  <a:gd name="connsiteY6" fmla="*/ 269760 h 412736"/>
                  <a:gd name="connsiteX7" fmla="*/ 168762 w 329159"/>
                  <a:gd name="connsiteY7" fmla="*/ 412737 h 412736"/>
                  <a:gd name="connsiteX8" fmla="*/ 19206 w 329159"/>
                  <a:gd name="connsiteY8" fmla="*/ 299203 h 412736"/>
                  <a:gd name="connsiteX9" fmla="*/ 83465 w 329159"/>
                  <a:gd name="connsiteY9" fmla="*/ 299203 h 412736"/>
                  <a:gd name="connsiteX10" fmla="*/ 172388 w 329159"/>
                  <a:gd name="connsiteY10" fmla="*/ 358699 h 412736"/>
                  <a:gd name="connsiteX11" fmla="*/ 264900 w 329159"/>
                  <a:gd name="connsiteY11" fmla="*/ 273387 h 412736"/>
                  <a:gd name="connsiteX12" fmla="*/ 264900 w 329159"/>
                  <a:gd name="connsiteY12" fmla="*/ 200103 h 412736"/>
                  <a:gd name="connsiteX13" fmla="*/ 260699 w 329159"/>
                  <a:gd name="connsiteY13" fmla="*/ 200103 h 412736"/>
                  <a:gd name="connsiteX14" fmla="*/ 141766 w 329159"/>
                  <a:gd name="connsiteY14" fmla="*/ 277623 h 412736"/>
                  <a:gd name="connsiteX15" fmla="*/ 0 w 329159"/>
                  <a:gd name="connsiteY15" fmla="*/ 138848 h 412736"/>
                  <a:gd name="connsiteX16" fmla="*/ 162803 w 329159"/>
                  <a:gd name="connsiteY16" fmla="*/ 221682 h 412736"/>
                  <a:gd name="connsiteX17" fmla="*/ 264900 w 329159"/>
                  <a:gd name="connsiteY17" fmla="*/ 141181 h 412736"/>
                  <a:gd name="connsiteX18" fmla="*/ 264900 w 329159"/>
                  <a:gd name="connsiteY18" fmla="*/ 132780 h 412736"/>
                  <a:gd name="connsiteX19" fmla="*/ 164597 w 329159"/>
                  <a:gd name="connsiteY19" fmla="*/ 56480 h 412736"/>
                  <a:gd name="connsiteX20" fmla="*/ 65480 w 329159"/>
                  <a:gd name="connsiteY20" fmla="*/ 138776 h 412736"/>
                  <a:gd name="connsiteX21" fmla="*/ 162803 w 329159"/>
                  <a:gd name="connsiteY21" fmla="*/ 221682 h 41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159" h="412736">
                    <a:moveTo>
                      <a:pt x="0" y="138776"/>
                    </a:moveTo>
                    <a:cubicBezTo>
                      <a:pt x="0" y="55869"/>
                      <a:pt x="55249" y="0"/>
                      <a:pt x="145966" y="0"/>
                    </a:cubicBezTo>
                    <a:cubicBezTo>
                      <a:pt x="208430" y="0"/>
                      <a:pt x="255279" y="28222"/>
                      <a:pt x="266120" y="80501"/>
                    </a:cubicBezTo>
                    <a:lnTo>
                      <a:pt x="269710" y="80501"/>
                    </a:lnTo>
                    <a:lnTo>
                      <a:pt x="269710" y="5996"/>
                    </a:lnTo>
                    <a:lnTo>
                      <a:pt x="329159" y="5996"/>
                    </a:lnTo>
                    <a:lnTo>
                      <a:pt x="329159" y="269760"/>
                    </a:lnTo>
                    <a:cubicBezTo>
                      <a:pt x="329159" y="370081"/>
                      <a:pt x="266695" y="412737"/>
                      <a:pt x="168762" y="412737"/>
                    </a:cubicBezTo>
                    <a:cubicBezTo>
                      <a:pt x="80450" y="412737"/>
                      <a:pt x="19206" y="371266"/>
                      <a:pt x="19206" y="299203"/>
                    </a:cubicBezTo>
                    <a:lnTo>
                      <a:pt x="83465" y="299203"/>
                    </a:lnTo>
                    <a:cubicBezTo>
                      <a:pt x="83465" y="342469"/>
                      <a:pt x="108703" y="358699"/>
                      <a:pt x="172388" y="358699"/>
                    </a:cubicBezTo>
                    <a:cubicBezTo>
                      <a:pt x="240273" y="358699"/>
                      <a:pt x="264900" y="340063"/>
                      <a:pt x="264900" y="273387"/>
                    </a:cubicBezTo>
                    <a:lnTo>
                      <a:pt x="264900" y="200103"/>
                    </a:lnTo>
                    <a:lnTo>
                      <a:pt x="260699" y="200103"/>
                    </a:lnTo>
                    <a:cubicBezTo>
                      <a:pt x="249894" y="245165"/>
                      <a:pt x="209651" y="277623"/>
                      <a:pt x="141766" y="277623"/>
                    </a:cubicBezTo>
                    <a:cubicBezTo>
                      <a:pt x="52879" y="277623"/>
                      <a:pt x="0" y="221754"/>
                      <a:pt x="0" y="138848"/>
                    </a:cubicBezTo>
                    <a:close/>
                    <a:moveTo>
                      <a:pt x="162803" y="221682"/>
                    </a:moveTo>
                    <a:cubicBezTo>
                      <a:pt x="228893" y="221682"/>
                      <a:pt x="264900" y="194035"/>
                      <a:pt x="264900" y="141181"/>
                    </a:cubicBezTo>
                    <a:lnTo>
                      <a:pt x="264900" y="132780"/>
                    </a:lnTo>
                    <a:cubicBezTo>
                      <a:pt x="264900" y="82296"/>
                      <a:pt x="227672" y="56480"/>
                      <a:pt x="164597" y="56480"/>
                    </a:cubicBezTo>
                    <a:cubicBezTo>
                      <a:pt x="101523" y="56480"/>
                      <a:pt x="65480" y="77521"/>
                      <a:pt x="65480" y="138776"/>
                    </a:cubicBezTo>
                    <a:cubicBezTo>
                      <a:pt x="65480" y="200031"/>
                      <a:pt x="101523" y="221682"/>
                      <a:pt x="162803" y="22168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E702CE0C-3349-77CE-9A69-ED0CBF397799}"/>
                  </a:ext>
                </a:extLst>
              </p:cNvPr>
              <p:cNvSpPr/>
              <p:nvPr/>
            </p:nvSpPr>
            <p:spPr>
              <a:xfrm>
                <a:off x="3932287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28 h 310584"/>
                  <a:gd name="connsiteX18" fmla="*/ 231872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3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3"/>
                      <a:pt x="72" y="232490"/>
                    </a:cubicBezTo>
                    <a:close/>
                    <a:moveTo>
                      <a:pt x="118323" y="263728"/>
                    </a:moveTo>
                    <a:cubicBezTo>
                      <a:pt x="186209" y="263728"/>
                      <a:pt x="231872" y="238486"/>
                      <a:pt x="231872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3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8C8020FD-C312-2E71-688D-49A654CC615A}"/>
                  </a:ext>
                </a:extLst>
              </p:cNvPr>
              <p:cNvSpPr/>
              <p:nvPr/>
            </p:nvSpPr>
            <p:spPr>
              <a:xfrm>
                <a:off x="4285499" y="1225499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D861A1A1-D4E1-A5AD-F555-18AB550EDBB8}"/>
                  </a:ext>
                </a:extLst>
              </p:cNvPr>
              <p:cNvSpPr/>
              <p:nvPr/>
            </p:nvSpPr>
            <p:spPr>
              <a:xfrm>
                <a:off x="4654937" y="1127548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40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40 h 402539"/>
                  <a:gd name="connsiteX9" fmla="*/ 0 w 64869"/>
                  <a:gd name="connsiteY9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40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40"/>
                    </a:lnTo>
                    <a:lnTo>
                      <a:pt x="0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 56">
                <a:extLst>
                  <a:ext uri="{FF2B5EF4-FFF2-40B4-BE49-F238E27FC236}">
                    <a16:creationId xmlns:a16="http://schemas.microsoft.com/office/drawing/2014/main" id="{EBE3A4D3-A7F7-CD56-CAAF-6B74A2ECCDEE}"/>
                  </a:ext>
                </a:extLst>
              </p:cNvPr>
              <p:cNvSpPr/>
              <p:nvPr/>
            </p:nvSpPr>
            <p:spPr>
              <a:xfrm>
                <a:off x="4767875" y="1225463"/>
                <a:ext cx="317779" cy="310620"/>
              </a:xfrm>
              <a:custGeom>
                <a:avLst/>
                <a:gdLst>
                  <a:gd name="connsiteX0" fmla="*/ 0 w 317779"/>
                  <a:gd name="connsiteY0" fmla="*/ 155616 h 310620"/>
                  <a:gd name="connsiteX1" fmla="*/ 162803 w 317779"/>
                  <a:gd name="connsiteY1" fmla="*/ 0 h 310620"/>
                  <a:gd name="connsiteX2" fmla="*/ 317779 w 317779"/>
                  <a:gd name="connsiteY2" fmla="*/ 124952 h 310620"/>
                  <a:gd name="connsiteX3" fmla="*/ 317779 w 317779"/>
                  <a:gd name="connsiteY3" fmla="*/ 130948 h 310620"/>
                  <a:gd name="connsiteX4" fmla="*/ 253520 w 317779"/>
                  <a:gd name="connsiteY4" fmla="*/ 130948 h 310620"/>
                  <a:gd name="connsiteX5" fmla="*/ 253520 w 317779"/>
                  <a:gd name="connsiteY5" fmla="*/ 127358 h 310620"/>
                  <a:gd name="connsiteX6" fmla="*/ 161618 w 317779"/>
                  <a:gd name="connsiteY6" fmla="*/ 58275 h 310620"/>
                  <a:gd name="connsiteX7" fmla="*/ 64295 w 317779"/>
                  <a:gd name="connsiteY7" fmla="*/ 155616 h 310620"/>
                  <a:gd name="connsiteX8" fmla="*/ 161618 w 317779"/>
                  <a:gd name="connsiteY8" fmla="*/ 252346 h 310620"/>
                  <a:gd name="connsiteX9" fmla="*/ 253520 w 317779"/>
                  <a:gd name="connsiteY9" fmla="*/ 183263 h 310620"/>
                  <a:gd name="connsiteX10" fmla="*/ 253520 w 317779"/>
                  <a:gd name="connsiteY10" fmla="*/ 179062 h 310620"/>
                  <a:gd name="connsiteX11" fmla="*/ 317779 w 317779"/>
                  <a:gd name="connsiteY11" fmla="*/ 179062 h 310620"/>
                  <a:gd name="connsiteX12" fmla="*/ 317779 w 317779"/>
                  <a:gd name="connsiteY12" fmla="*/ 185669 h 310620"/>
                  <a:gd name="connsiteX13" fmla="*/ 162803 w 317779"/>
                  <a:gd name="connsiteY13" fmla="*/ 310621 h 310620"/>
                  <a:gd name="connsiteX14" fmla="*/ 0 w 317779"/>
                  <a:gd name="connsiteY14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7779" h="310620">
                    <a:moveTo>
                      <a:pt x="0" y="155616"/>
                    </a:moveTo>
                    <a:cubicBezTo>
                      <a:pt x="0" y="62476"/>
                      <a:pt x="64260" y="0"/>
                      <a:pt x="162803" y="0"/>
                    </a:cubicBezTo>
                    <a:cubicBezTo>
                      <a:pt x="252299" y="0"/>
                      <a:pt x="317779" y="50483"/>
                      <a:pt x="317779" y="124952"/>
                    </a:cubicBezTo>
                    <a:lnTo>
                      <a:pt x="317779" y="130948"/>
                    </a:lnTo>
                    <a:lnTo>
                      <a:pt x="253520" y="130948"/>
                    </a:lnTo>
                    <a:lnTo>
                      <a:pt x="253520" y="127358"/>
                    </a:lnTo>
                    <a:cubicBezTo>
                      <a:pt x="253520" y="81111"/>
                      <a:pt x="219882" y="58275"/>
                      <a:pt x="161618" y="58275"/>
                    </a:cubicBezTo>
                    <a:cubicBezTo>
                      <a:pt x="94343" y="58275"/>
                      <a:pt x="64295" y="90123"/>
                      <a:pt x="64295" y="155616"/>
                    </a:cubicBezTo>
                    <a:cubicBezTo>
                      <a:pt x="64295" y="221108"/>
                      <a:pt x="94343" y="252346"/>
                      <a:pt x="161618" y="252346"/>
                    </a:cubicBezTo>
                    <a:cubicBezTo>
                      <a:pt x="219882" y="252346"/>
                      <a:pt x="253520" y="229510"/>
                      <a:pt x="253520" y="183263"/>
                    </a:cubicBezTo>
                    <a:lnTo>
                      <a:pt x="253520" y="179062"/>
                    </a:lnTo>
                    <a:lnTo>
                      <a:pt x="317779" y="179062"/>
                    </a:lnTo>
                    <a:lnTo>
                      <a:pt x="317779" y="185669"/>
                    </a:lnTo>
                    <a:cubicBezTo>
                      <a:pt x="317779" y="260173"/>
                      <a:pt x="252299" y="310621"/>
                      <a:pt x="162803" y="310621"/>
                    </a:cubicBezTo>
                    <a:cubicBezTo>
                      <a:pt x="64295" y="310621"/>
                      <a:pt x="0" y="247534"/>
                      <a:pt x="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 57">
                <a:extLst>
                  <a:ext uri="{FF2B5EF4-FFF2-40B4-BE49-F238E27FC236}">
                    <a16:creationId xmlns:a16="http://schemas.microsoft.com/office/drawing/2014/main" id="{AFD8D0F1-88F1-AC86-1A6C-7B4EBCD82475}"/>
                  </a:ext>
                </a:extLst>
              </p:cNvPr>
              <p:cNvSpPr/>
              <p:nvPr/>
            </p:nvSpPr>
            <p:spPr>
              <a:xfrm>
                <a:off x="5236430" y="1127548"/>
                <a:ext cx="484207" cy="402539"/>
              </a:xfrm>
              <a:custGeom>
                <a:avLst/>
                <a:gdLst>
                  <a:gd name="connsiteX0" fmla="*/ 0 w 484207"/>
                  <a:gd name="connsiteY0" fmla="*/ 402540 h 402539"/>
                  <a:gd name="connsiteX1" fmla="*/ 0 w 484207"/>
                  <a:gd name="connsiteY1" fmla="*/ 0 h 402539"/>
                  <a:gd name="connsiteX2" fmla="*/ 88312 w 484207"/>
                  <a:gd name="connsiteY2" fmla="*/ 0 h 402539"/>
                  <a:gd name="connsiteX3" fmla="*/ 204266 w 484207"/>
                  <a:gd name="connsiteY3" fmla="*/ 233100 h 402539"/>
                  <a:gd name="connsiteX4" fmla="*/ 240919 w 484207"/>
                  <a:gd name="connsiteY4" fmla="*/ 316617 h 402539"/>
                  <a:gd name="connsiteX5" fmla="*/ 245730 w 484207"/>
                  <a:gd name="connsiteY5" fmla="*/ 316617 h 402539"/>
                  <a:gd name="connsiteX6" fmla="*/ 281162 w 484207"/>
                  <a:gd name="connsiteY6" fmla="*/ 233100 h 402539"/>
                  <a:gd name="connsiteX7" fmla="*/ 395896 w 484207"/>
                  <a:gd name="connsiteY7" fmla="*/ 0 h 402539"/>
                  <a:gd name="connsiteX8" fmla="*/ 484207 w 484207"/>
                  <a:gd name="connsiteY8" fmla="*/ 0 h 402539"/>
                  <a:gd name="connsiteX9" fmla="*/ 484207 w 484207"/>
                  <a:gd name="connsiteY9" fmla="*/ 402540 h 402539"/>
                  <a:gd name="connsiteX10" fmla="*/ 419338 w 484207"/>
                  <a:gd name="connsiteY10" fmla="*/ 402540 h 402539"/>
                  <a:gd name="connsiteX11" fmla="*/ 419338 w 484207"/>
                  <a:gd name="connsiteY11" fmla="*/ 155616 h 402539"/>
                  <a:gd name="connsiteX12" fmla="*/ 421743 w 484207"/>
                  <a:gd name="connsiteY12" fmla="*/ 97341 h 402539"/>
                  <a:gd name="connsiteX13" fmla="*/ 416932 w 484207"/>
                  <a:gd name="connsiteY13" fmla="*/ 97341 h 402539"/>
                  <a:gd name="connsiteX14" fmla="*/ 392306 w 484207"/>
                  <a:gd name="connsiteY14" fmla="*/ 155616 h 402539"/>
                  <a:gd name="connsiteX15" fmla="*/ 281162 w 484207"/>
                  <a:gd name="connsiteY15" fmla="*/ 378519 h 402539"/>
                  <a:gd name="connsiteX16" fmla="*/ 203081 w 484207"/>
                  <a:gd name="connsiteY16" fmla="*/ 378519 h 402539"/>
                  <a:gd name="connsiteX17" fmla="*/ 91938 w 484207"/>
                  <a:gd name="connsiteY17" fmla="*/ 155616 h 402539"/>
                  <a:gd name="connsiteX18" fmla="*/ 67311 w 484207"/>
                  <a:gd name="connsiteY18" fmla="*/ 97341 h 402539"/>
                  <a:gd name="connsiteX19" fmla="*/ 62500 w 484207"/>
                  <a:gd name="connsiteY19" fmla="*/ 97341 h 402539"/>
                  <a:gd name="connsiteX20" fmla="*/ 64906 w 484207"/>
                  <a:gd name="connsiteY20" fmla="*/ 155616 h 402539"/>
                  <a:gd name="connsiteX21" fmla="*/ 64906 w 484207"/>
                  <a:gd name="connsiteY21" fmla="*/ 402540 h 402539"/>
                  <a:gd name="connsiteX22" fmla="*/ 36 w 484207"/>
                  <a:gd name="connsiteY22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207" h="402539">
                    <a:moveTo>
                      <a:pt x="0" y="402540"/>
                    </a:moveTo>
                    <a:lnTo>
                      <a:pt x="0" y="0"/>
                    </a:lnTo>
                    <a:lnTo>
                      <a:pt x="88312" y="0"/>
                    </a:lnTo>
                    <a:lnTo>
                      <a:pt x="204266" y="233100"/>
                    </a:lnTo>
                    <a:lnTo>
                      <a:pt x="240919" y="316617"/>
                    </a:lnTo>
                    <a:lnTo>
                      <a:pt x="245730" y="316617"/>
                    </a:lnTo>
                    <a:lnTo>
                      <a:pt x="281162" y="233100"/>
                    </a:lnTo>
                    <a:lnTo>
                      <a:pt x="395896" y="0"/>
                    </a:lnTo>
                    <a:lnTo>
                      <a:pt x="484207" y="0"/>
                    </a:lnTo>
                    <a:lnTo>
                      <a:pt x="484207" y="402540"/>
                    </a:lnTo>
                    <a:lnTo>
                      <a:pt x="419338" y="402540"/>
                    </a:lnTo>
                    <a:lnTo>
                      <a:pt x="419338" y="155616"/>
                    </a:lnTo>
                    <a:lnTo>
                      <a:pt x="421743" y="97341"/>
                    </a:lnTo>
                    <a:lnTo>
                      <a:pt x="416932" y="97341"/>
                    </a:lnTo>
                    <a:lnTo>
                      <a:pt x="392306" y="155616"/>
                    </a:lnTo>
                    <a:lnTo>
                      <a:pt x="281162" y="378519"/>
                    </a:lnTo>
                    <a:lnTo>
                      <a:pt x="203081" y="378519"/>
                    </a:lnTo>
                    <a:lnTo>
                      <a:pt x="91938" y="155616"/>
                    </a:lnTo>
                    <a:lnTo>
                      <a:pt x="67311" y="97341"/>
                    </a:lnTo>
                    <a:lnTo>
                      <a:pt x="62500" y="97341"/>
                    </a:lnTo>
                    <a:lnTo>
                      <a:pt x="64906" y="155616"/>
                    </a:lnTo>
                    <a:lnTo>
                      <a:pt x="64906" y="402540"/>
                    </a:lnTo>
                    <a:lnTo>
                      <a:pt x="36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 58">
                <a:extLst>
                  <a:ext uri="{FF2B5EF4-FFF2-40B4-BE49-F238E27FC236}">
                    <a16:creationId xmlns:a16="http://schemas.microsoft.com/office/drawing/2014/main" id="{077D615F-240F-F8D0-521C-3CD624857684}"/>
                  </a:ext>
                </a:extLst>
              </p:cNvPr>
              <p:cNvSpPr/>
              <p:nvPr/>
            </p:nvSpPr>
            <p:spPr>
              <a:xfrm>
                <a:off x="5767450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3 w 295593"/>
                  <a:gd name="connsiteY2" fmla="*/ 141146 h 310584"/>
                  <a:gd name="connsiteX3" fmla="*/ 231873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9 w 295593"/>
                  <a:gd name="connsiteY12" fmla="*/ 304589 h 310584"/>
                  <a:gd name="connsiteX13" fmla="*/ 236109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4 w 295593"/>
                  <a:gd name="connsiteY17" fmla="*/ 263728 h 310584"/>
                  <a:gd name="connsiteX18" fmla="*/ 231873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4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3" y="141146"/>
                    </a:lnTo>
                    <a:lnTo>
                      <a:pt x="231873" y="123731"/>
                    </a:lnTo>
                    <a:cubicBezTo>
                      <a:pt x="231873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9" y="304589"/>
                    </a:lnTo>
                    <a:lnTo>
                      <a:pt x="236109" y="230084"/>
                    </a:lnTo>
                    <a:lnTo>
                      <a:pt x="231908" y="230084"/>
                    </a:lnTo>
                    <a:cubicBezTo>
                      <a:pt x="216292" y="280568"/>
                      <a:pt x="168834" y="310585"/>
                      <a:pt x="100948" y="310585"/>
                    </a:cubicBezTo>
                    <a:cubicBezTo>
                      <a:pt x="39094" y="310585"/>
                      <a:pt x="36" y="281753"/>
                      <a:pt x="36" y="232490"/>
                    </a:cubicBezTo>
                    <a:close/>
                    <a:moveTo>
                      <a:pt x="118324" y="263728"/>
                    </a:moveTo>
                    <a:cubicBezTo>
                      <a:pt x="186209" y="263728"/>
                      <a:pt x="231873" y="238486"/>
                      <a:pt x="231873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4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 59">
                <a:extLst>
                  <a:ext uri="{FF2B5EF4-FFF2-40B4-BE49-F238E27FC236}">
                    <a16:creationId xmlns:a16="http://schemas.microsoft.com/office/drawing/2014/main" id="{B3A553C6-9B5D-0F99-1E80-AEF9D4CC2B81}"/>
                  </a:ext>
                </a:extLst>
              </p:cNvPr>
              <p:cNvSpPr/>
              <p:nvPr/>
            </p:nvSpPr>
            <p:spPr>
              <a:xfrm>
                <a:off x="6093630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366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366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60">
                <a:extLst>
                  <a:ext uri="{FF2B5EF4-FFF2-40B4-BE49-F238E27FC236}">
                    <a16:creationId xmlns:a16="http://schemas.microsoft.com/office/drawing/2014/main" id="{BC4E6B14-EC3C-6005-90EB-214FB5D43C58}"/>
                  </a:ext>
                </a:extLst>
              </p:cNvPr>
              <p:cNvSpPr/>
              <p:nvPr/>
            </p:nvSpPr>
            <p:spPr>
              <a:xfrm>
                <a:off x="6330313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402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402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 61">
                <a:extLst>
                  <a:ext uri="{FF2B5EF4-FFF2-40B4-BE49-F238E27FC236}">
                    <a16:creationId xmlns:a16="http://schemas.microsoft.com/office/drawing/2014/main" id="{5DB6E6FD-EED1-C819-A0E9-E4A5D253E1D8}"/>
                  </a:ext>
                </a:extLst>
              </p:cNvPr>
              <p:cNvSpPr/>
              <p:nvPr/>
            </p:nvSpPr>
            <p:spPr>
              <a:xfrm>
                <a:off x="6582001" y="1225463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9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80 w 316558"/>
                  <a:gd name="connsiteY12" fmla="*/ 134000 h 310620"/>
                  <a:gd name="connsiteX13" fmla="*/ 255315 w 316558"/>
                  <a:gd name="connsiteY13" fmla="*/ 134000 h 310620"/>
                  <a:gd name="connsiteX14" fmla="*/ 255315 w 316558"/>
                  <a:gd name="connsiteY14" fmla="*/ 132815 h 310620"/>
                  <a:gd name="connsiteX15" fmla="*/ 159787 w 316558"/>
                  <a:gd name="connsiteY15" fmla="*/ 51094 h 310620"/>
                  <a:gd name="connsiteX16" fmla="*/ 61280 w 316558"/>
                  <a:gd name="connsiteY16" fmla="*/ 134000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9" y="51058"/>
                      <a:pt x="316559" y="141792"/>
                    </a:cubicBezTo>
                    <a:cubicBezTo>
                      <a:pt x="316559" y="152599"/>
                      <a:pt x="315948" y="161002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80" y="134000"/>
                    </a:moveTo>
                    <a:lnTo>
                      <a:pt x="255315" y="134000"/>
                    </a:lnTo>
                    <a:lnTo>
                      <a:pt x="255315" y="132815"/>
                    </a:lnTo>
                    <a:cubicBezTo>
                      <a:pt x="255315" y="77556"/>
                      <a:pt x="223472" y="51094"/>
                      <a:pt x="159787" y="51094"/>
                    </a:cubicBezTo>
                    <a:cubicBezTo>
                      <a:pt x="96102" y="51094"/>
                      <a:pt x="64870" y="80537"/>
                      <a:pt x="61280" y="134000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 62">
                <a:extLst>
                  <a:ext uri="{FF2B5EF4-FFF2-40B4-BE49-F238E27FC236}">
                    <a16:creationId xmlns:a16="http://schemas.microsoft.com/office/drawing/2014/main" id="{46788931-B182-EDDF-5533-60B7B008D4B5}"/>
                  </a:ext>
                </a:extLst>
              </p:cNvPr>
              <p:cNvSpPr/>
              <p:nvPr/>
            </p:nvSpPr>
            <p:spPr>
              <a:xfrm>
                <a:off x="6947275" y="1225463"/>
                <a:ext cx="263678" cy="304624"/>
              </a:xfrm>
              <a:custGeom>
                <a:avLst/>
                <a:gdLst>
                  <a:gd name="connsiteX0" fmla="*/ 0 w 263678"/>
                  <a:gd name="connsiteY0" fmla="*/ 304625 h 304624"/>
                  <a:gd name="connsiteX1" fmla="*/ 0 w 263678"/>
                  <a:gd name="connsiteY1" fmla="*/ 6032 h 304624"/>
                  <a:gd name="connsiteX2" fmla="*/ 59449 w 263678"/>
                  <a:gd name="connsiteY2" fmla="*/ 6032 h 304624"/>
                  <a:gd name="connsiteX3" fmla="*/ 59449 w 263678"/>
                  <a:gd name="connsiteY3" fmla="*/ 86533 h 304624"/>
                  <a:gd name="connsiteX4" fmla="*/ 63649 w 263678"/>
                  <a:gd name="connsiteY4" fmla="*/ 86533 h 304624"/>
                  <a:gd name="connsiteX5" fmla="*/ 166356 w 263678"/>
                  <a:gd name="connsiteY5" fmla="*/ 0 h 304624"/>
                  <a:gd name="connsiteX6" fmla="*/ 263679 w 263678"/>
                  <a:gd name="connsiteY6" fmla="*/ 105132 h 304624"/>
                  <a:gd name="connsiteX7" fmla="*/ 263679 w 263678"/>
                  <a:gd name="connsiteY7" fmla="*/ 144198 h 304624"/>
                  <a:gd name="connsiteX8" fmla="*/ 199420 w 263678"/>
                  <a:gd name="connsiteY8" fmla="*/ 144198 h 304624"/>
                  <a:gd name="connsiteX9" fmla="*/ 199420 w 263678"/>
                  <a:gd name="connsiteY9" fmla="*/ 117771 h 304624"/>
                  <a:gd name="connsiteX10" fmla="*/ 136955 w 263678"/>
                  <a:gd name="connsiteY10" fmla="*/ 55295 h 304624"/>
                  <a:gd name="connsiteX11" fmla="*/ 64870 w 263678"/>
                  <a:gd name="connsiteY11" fmla="*/ 137016 h 304624"/>
                  <a:gd name="connsiteX12" fmla="*/ 64870 w 263678"/>
                  <a:gd name="connsiteY12" fmla="*/ 304625 h 304624"/>
                  <a:gd name="connsiteX13" fmla="*/ 0 w 263678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8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6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C68E7D3-8698-D36F-2363-B6FD126CFD97}"/>
              </a:ext>
            </a:extLst>
          </p:cNvPr>
          <p:cNvGrpSpPr/>
          <p:nvPr userDrawn="1"/>
        </p:nvGrpSpPr>
        <p:grpSpPr>
          <a:xfrm>
            <a:off x="627806" y="2931330"/>
            <a:ext cx="4464203" cy="663900"/>
            <a:chOff x="1079535" y="29932715"/>
            <a:chExt cx="7922665" cy="1178230"/>
          </a:xfrm>
        </p:grpSpPr>
        <p:pic>
          <p:nvPicPr>
            <p:cNvPr id="9" name="Imagem 8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D61F8C7D-94EC-8A50-BAE9-97F2552AB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659" y="30105318"/>
              <a:ext cx="2132403" cy="710802"/>
            </a:xfrm>
            <a:prstGeom prst="rect">
              <a:avLst/>
            </a:prstGeom>
          </p:spPr>
        </p:pic>
        <p:pic>
          <p:nvPicPr>
            <p:cNvPr id="94" name="Picture 4" descr="Parcerias - CEPID CancerThera">
              <a:extLst>
                <a:ext uri="{FF2B5EF4-FFF2-40B4-BE49-F238E27FC236}">
                  <a16:creationId xmlns:a16="http://schemas.microsoft.com/office/drawing/2014/main" id="{0019B280-72F1-7885-BF6E-00F301FD84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14"/>
            <a:stretch>
              <a:fillRect/>
            </a:stretch>
          </p:blipFill>
          <p:spPr bwMode="auto">
            <a:xfrm>
              <a:off x="1079535" y="30272689"/>
              <a:ext cx="1777003" cy="413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Imagem 94" descr="Uma imagem contendo Logotipo&#10;&#10;O conteúdo gerado por IA pode estar incorreto.">
              <a:extLst>
                <a:ext uri="{FF2B5EF4-FFF2-40B4-BE49-F238E27FC236}">
                  <a16:creationId xmlns:a16="http://schemas.microsoft.com/office/drawing/2014/main" id="{7A1AFA57-4CDC-6010-5A18-265E88E54E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94"/>
            <a:stretch>
              <a:fillRect/>
            </a:stretch>
          </p:blipFill>
          <p:spPr>
            <a:xfrm>
              <a:off x="5743954" y="29932715"/>
              <a:ext cx="1332752" cy="1178230"/>
            </a:xfrm>
            <a:prstGeom prst="rect">
              <a:avLst/>
            </a:prstGeom>
          </p:spPr>
        </p:pic>
        <p:pic>
          <p:nvPicPr>
            <p:cNvPr id="96" name="Picture 6" descr="cnpq-logo">
              <a:extLst>
                <a:ext uri="{FF2B5EF4-FFF2-40B4-BE49-F238E27FC236}">
                  <a16:creationId xmlns:a16="http://schemas.microsoft.com/office/drawing/2014/main" id="{EC790092-E3F8-E139-F361-172189935C1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2"/>
            <a:stretch>
              <a:fillRect/>
            </a:stretch>
          </p:blipFill>
          <p:spPr bwMode="auto">
            <a:xfrm>
              <a:off x="7358597" y="30224476"/>
              <a:ext cx="1643603" cy="50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D61307-3786-A077-19EE-907AE9622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4" y="4169205"/>
            <a:ext cx="10767729" cy="4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CaixaDeTexto 97">
            <a:extLst>
              <a:ext uri="{FF2B5EF4-FFF2-40B4-BE49-F238E27FC236}">
                <a16:creationId xmlns:a16="http://schemas.microsoft.com/office/drawing/2014/main" id="{7BE32AAD-E95F-3C1C-9436-06C9FDC12A71}"/>
              </a:ext>
            </a:extLst>
          </p:cNvPr>
          <p:cNvSpPr txBox="1"/>
          <p:nvPr userDrawn="1"/>
        </p:nvSpPr>
        <p:spPr>
          <a:xfrm>
            <a:off x="593507" y="3765721"/>
            <a:ext cx="2271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lvl="0"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1050" dirty="0"/>
              <a:t>SPONSORS</a:t>
            </a:r>
          </a:p>
        </p:txBody>
      </p: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AD8FA787-5267-9183-9029-DB83DB9A9EAA}"/>
              </a:ext>
            </a:extLst>
          </p:cNvPr>
          <p:cNvCxnSpPr/>
          <p:nvPr userDrawn="1"/>
        </p:nvCxnSpPr>
        <p:spPr>
          <a:xfrm>
            <a:off x="656434" y="4020709"/>
            <a:ext cx="108108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026AAC67-339E-0110-E14A-CAB456EC439E}"/>
              </a:ext>
            </a:extLst>
          </p:cNvPr>
          <p:cNvSpPr txBox="1"/>
          <p:nvPr userDrawn="1"/>
        </p:nvSpPr>
        <p:spPr>
          <a:xfrm>
            <a:off x="593507" y="1670076"/>
            <a:ext cx="2271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lvl="0"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1050" dirty="0"/>
              <a:t>ORGANIZER</a:t>
            </a:r>
          </a:p>
        </p:txBody>
      </p: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C3298C55-64C9-61FE-9464-0AC123EC3519}"/>
              </a:ext>
            </a:extLst>
          </p:cNvPr>
          <p:cNvCxnSpPr/>
          <p:nvPr userDrawn="1"/>
        </p:nvCxnSpPr>
        <p:spPr>
          <a:xfrm>
            <a:off x="656434" y="1925064"/>
            <a:ext cx="108108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8C029B80-559E-8734-2F9D-5DE8FE00296C}"/>
              </a:ext>
            </a:extLst>
          </p:cNvPr>
          <p:cNvSpPr txBox="1"/>
          <p:nvPr userDrawn="1"/>
        </p:nvSpPr>
        <p:spPr>
          <a:xfrm>
            <a:off x="593507" y="2673046"/>
            <a:ext cx="2271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lvl="0"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1050" dirty="0"/>
              <a:t>INSTITUTIONAL SUPPORT</a:t>
            </a:r>
          </a:p>
        </p:txBody>
      </p: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1E663F65-ABFC-3ED2-332E-C731285D63B8}"/>
              </a:ext>
            </a:extLst>
          </p:cNvPr>
          <p:cNvCxnSpPr/>
          <p:nvPr userDrawn="1"/>
        </p:nvCxnSpPr>
        <p:spPr>
          <a:xfrm>
            <a:off x="656434" y="2928034"/>
            <a:ext cx="108108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Imagem 107">
            <a:extLst>
              <a:ext uri="{FF2B5EF4-FFF2-40B4-BE49-F238E27FC236}">
                <a16:creationId xmlns:a16="http://schemas.microsoft.com/office/drawing/2014/main" id="{72481DCA-B8D5-6A0F-A233-0F23141E138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6235" y="2067535"/>
            <a:ext cx="904106" cy="225176"/>
          </a:xfrm>
          <a:prstGeom prst="rect">
            <a:avLst/>
          </a:prstGeom>
        </p:spPr>
      </p:pic>
      <p:sp>
        <p:nvSpPr>
          <p:cNvPr id="110" name="Retângulo 109">
            <a:extLst>
              <a:ext uri="{FF2B5EF4-FFF2-40B4-BE49-F238E27FC236}">
                <a16:creationId xmlns:a16="http://schemas.microsoft.com/office/drawing/2014/main" id="{5F1AAAC6-4CC9-966E-F488-AF1DB5AE5EF2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559E525F-BD9A-B040-7C2F-6E20E696A7B9}"/>
              </a:ext>
            </a:extLst>
          </p:cNvPr>
          <p:cNvGrpSpPr/>
          <p:nvPr userDrawn="1"/>
        </p:nvGrpSpPr>
        <p:grpSpPr>
          <a:xfrm>
            <a:off x="546954" y="6302053"/>
            <a:ext cx="338681" cy="86195"/>
            <a:chOff x="-4003093" y="7940912"/>
            <a:chExt cx="1052986" cy="267987"/>
          </a:xfrm>
        </p:grpSpPr>
        <p:sp>
          <p:nvSpPr>
            <p:cNvPr id="112" name="Forma Livre 111">
              <a:extLst>
                <a:ext uri="{FF2B5EF4-FFF2-40B4-BE49-F238E27FC236}">
                  <a16:creationId xmlns:a16="http://schemas.microsoft.com/office/drawing/2014/main" id="{68365B28-DD53-8A9A-8E44-C68C486E2105}"/>
                </a:ext>
              </a:extLst>
            </p:cNvPr>
            <p:cNvSpPr/>
            <p:nvPr/>
          </p:nvSpPr>
          <p:spPr>
            <a:xfrm>
              <a:off x="-4003093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006C3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 112">
              <a:extLst>
                <a:ext uri="{FF2B5EF4-FFF2-40B4-BE49-F238E27FC236}">
                  <a16:creationId xmlns:a16="http://schemas.microsoft.com/office/drawing/2014/main" id="{A712F52D-6E4D-58B7-29B8-BFE494986FB9}"/>
                </a:ext>
              </a:extLst>
            </p:cNvPr>
            <p:cNvSpPr/>
            <p:nvPr/>
          </p:nvSpPr>
          <p:spPr>
            <a:xfrm>
              <a:off x="-359558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23A4D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 113">
              <a:extLst>
                <a:ext uri="{FF2B5EF4-FFF2-40B4-BE49-F238E27FC236}">
                  <a16:creationId xmlns:a16="http://schemas.microsoft.com/office/drawing/2014/main" id="{9D140DB6-C8E5-DFC3-7341-9F4568604535}"/>
                </a:ext>
              </a:extLst>
            </p:cNvPr>
            <p:cNvSpPr/>
            <p:nvPr/>
          </p:nvSpPr>
          <p:spPr>
            <a:xfrm>
              <a:off x="-321804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DCB431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5" name="Retângulo com Único Canto Arredondado 114">
            <a:extLst>
              <a:ext uri="{FF2B5EF4-FFF2-40B4-BE49-F238E27FC236}">
                <a16:creationId xmlns:a16="http://schemas.microsoft.com/office/drawing/2014/main" id="{17161895-3E7B-7A1D-09D1-D5BC39337512}"/>
              </a:ext>
            </a:extLst>
          </p:cNvPr>
          <p:cNvSpPr/>
          <p:nvPr userDrawn="1"/>
        </p:nvSpPr>
        <p:spPr>
          <a:xfrm flipH="1">
            <a:off x="11577759" y="6000751"/>
            <a:ext cx="614241" cy="675820"/>
          </a:xfrm>
          <a:prstGeom prst="round1Rect">
            <a:avLst>
              <a:gd name="adj" fmla="val 50000"/>
            </a:avLst>
          </a:prstGeom>
          <a:solidFill>
            <a:srgbClr val="169F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252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17697003-CF7B-5496-1EDE-82B34BB62521}"/>
              </a:ext>
            </a:extLst>
          </p:cNvPr>
          <p:cNvSpPr/>
          <p:nvPr userDrawn="1"/>
        </p:nvSpPr>
        <p:spPr>
          <a:xfrm>
            <a:off x="1" y="0"/>
            <a:ext cx="12209678" cy="8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CD0DA26-5568-0EF2-58E2-181FF015D5D5}"/>
              </a:ext>
            </a:extLst>
          </p:cNvPr>
          <p:cNvGrpSpPr/>
          <p:nvPr userDrawn="1"/>
        </p:nvGrpSpPr>
        <p:grpSpPr>
          <a:xfrm>
            <a:off x="620327" y="288040"/>
            <a:ext cx="1533938" cy="412443"/>
            <a:chOff x="792653" y="2041069"/>
            <a:chExt cx="3897922" cy="1048067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C294B00-F5B8-F209-1EF5-48DE7FF0EDA4}"/>
                </a:ext>
              </a:extLst>
            </p:cNvPr>
            <p:cNvGrpSpPr/>
            <p:nvPr/>
          </p:nvGrpSpPr>
          <p:grpSpPr>
            <a:xfrm>
              <a:off x="792653" y="2041069"/>
              <a:ext cx="1681518" cy="544323"/>
              <a:chOff x="1116108" y="1429065"/>
              <a:chExt cx="1681518" cy="544323"/>
            </a:xfrm>
            <a:gradFill>
              <a:gsLst>
                <a:gs pos="0">
                  <a:srgbClr val="58B651"/>
                </a:gs>
                <a:gs pos="100000">
                  <a:srgbClr val="006C39"/>
                </a:gs>
              </a:gsLst>
              <a:lin ang="10800000" scaled="1"/>
            </a:gradFill>
          </p:grpSpPr>
          <p:sp>
            <p:nvSpPr>
              <p:cNvPr id="89" name="Forma Livre 88">
                <a:extLst>
                  <a:ext uri="{FF2B5EF4-FFF2-40B4-BE49-F238E27FC236}">
                    <a16:creationId xmlns:a16="http://schemas.microsoft.com/office/drawing/2014/main" id="{76E3FF7B-0235-F362-B64B-B838EAE00510}"/>
                  </a:ext>
                </a:extLst>
              </p:cNvPr>
              <p:cNvSpPr/>
              <p:nvPr/>
            </p:nvSpPr>
            <p:spPr>
              <a:xfrm>
                <a:off x="1116108" y="1433366"/>
                <a:ext cx="487735" cy="540022"/>
              </a:xfrm>
              <a:custGeom>
                <a:avLst/>
                <a:gdLst>
                  <a:gd name="connsiteX0" fmla="*/ 1755000 w 1950650"/>
                  <a:gd name="connsiteY0" fmla="*/ 2009358 h 2159767"/>
                  <a:gd name="connsiteX1" fmla="*/ 1950650 w 1950650"/>
                  <a:gd name="connsiteY1" fmla="*/ 1741322 h 2159767"/>
                  <a:gd name="connsiteX2" fmla="*/ 1775535 w 1950650"/>
                  <a:gd name="connsiteY2" fmla="*/ 1105754 h 2159767"/>
                  <a:gd name="connsiteX3" fmla="*/ 1331678 w 1950650"/>
                  <a:gd name="connsiteY3" fmla="*/ 939043 h 2159767"/>
                  <a:gd name="connsiteX4" fmla="*/ 731337 w 1950650"/>
                  <a:gd name="connsiteY4" fmla="*/ 843211 h 2159767"/>
                  <a:gd name="connsiteX5" fmla="*/ 482269 w 1950650"/>
                  <a:gd name="connsiteY5" fmla="*/ 641995 h 2159767"/>
                  <a:gd name="connsiteX6" fmla="*/ 932551 w 1950650"/>
                  <a:gd name="connsiteY6" fmla="*/ 437583 h 2159767"/>
                  <a:gd name="connsiteX7" fmla="*/ 1462638 w 1950650"/>
                  <a:gd name="connsiteY7" fmla="*/ 728851 h 2159767"/>
                  <a:gd name="connsiteX8" fmla="*/ 1507332 w 1950650"/>
                  <a:gd name="connsiteY8" fmla="*/ 772979 h 2159767"/>
                  <a:gd name="connsiteX9" fmla="*/ 1815634 w 1950650"/>
                  <a:gd name="connsiteY9" fmla="*/ 772979 h 2159767"/>
                  <a:gd name="connsiteX10" fmla="*/ 1914033 w 1950650"/>
                  <a:gd name="connsiteY10" fmla="*/ 523757 h 2159767"/>
                  <a:gd name="connsiteX11" fmla="*/ 980405 w 1950650"/>
                  <a:gd name="connsiteY11" fmla="*/ 0 h 2159767"/>
                  <a:gd name="connsiteX12" fmla="*/ 0 w 1950650"/>
                  <a:gd name="connsiteY12" fmla="*/ 661169 h 2159767"/>
                  <a:gd name="connsiteX13" fmla="*/ 609962 w 1950650"/>
                  <a:gd name="connsiteY13" fmla="*/ 1261657 h 2159767"/>
                  <a:gd name="connsiteX14" fmla="*/ 1210339 w 1950650"/>
                  <a:gd name="connsiteY14" fmla="*/ 1347866 h 2159767"/>
                  <a:gd name="connsiteX15" fmla="*/ 1504137 w 1950650"/>
                  <a:gd name="connsiteY15" fmla="*/ 1565060 h 2159767"/>
                  <a:gd name="connsiteX16" fmla="*/ 1031489 w 1950650"/>
                  <a:gd name="connsiteY16" fmla="*/ 1766276 h 2159767"/>
                  <a:gd name="connsiteX17" fmla="*/ 498172 w 1950650"/>
                  <a:gd name="connsiteY17" fmla="*/ 1488402 h 2159767"/>
                  <a:gd name="connsiteX18" fmla="*/ 498172 w 1950650"/>
                  <a:gd name="connsiteY18" fmla="*/ 1430916 h 2159767"/>
                  <a:gd name="connsiteX19" fmla="*/ 19170 w 1950650"/>
                  <a:gd name="connsiteY19" fmla="*/ 1430916 h 2159767"/>
                  <a:gd name="connsiteX20" fmla="*/ 19170 w 1950650"/>
                  <a:gd name="connsiteY20" fmla="*/ 1450090 h 2159767"/>
                  <a:gd name="connsiteX21" fmla="*/ 615131 w 1950650"/>
                  <a:gd name="connsiteY21" fmla="*/ 2159767 h 2159767"/>
                  <a:gd name="connsiteX22" fmla="*/ 1275927 w 1950650"/>
                  <a:gd name="connsiteY22" fmla="*/ 1992375 h 2159767"/>
                  <a:gd name="connsiteX23" fmla="*/ 1754964 w 1950650"/>
                  <a:gd name="connsiteY23" fmla="*/ 2009394 h 215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50650" h="2159767">
                    <a:moveTo>
                      <a:pt x="1755000" y="2009358"/>
                    </a:moveTo>
                    <a:cubicBezTo>
                      <a:pt x="1851892" y="1934279"/>
                      <a:pt x="1915828" y="1842181"/>
                      <a:pt x="1950650" y="1741322"/>
                    </a:cubicBezTo>
                    <a:cubicBezTo>
                      <a:pt x="1837461" y="1568507"/>
                      <a:pt x="1776181" y="1353216"/>
                      <a:pt x="1775535" y="1105754"/>
                    </a:cubicBezTo>
                    <a:cubicBezTo>
                      <a:pt x="1672971" y="1028269"/>
                      <a:pt x="1528154" y="970461"/>
                      <a:pt x="1331678" y="939043"/>
                    </a:cubicBezTo>
                    <a:lnTo>
                      <a:pt x="731337" y="843211"/>
                    </a:lnTo>
                    <a:cubicBezTo>
                      <a:pt x="552487" y="811255"/>
                      <a:pt x="482269" y="766552"/>
                      <a:pt x="482269" y="641995"/>
                    </a:cubicBezTo>
                    <a:cubicBezTo>
                      <a:pt x="482269" y="504655"/>
                      <a:pt x="587633" y="437583"/>
                      <a:pt x="932551" y="437583"/>
                    </a:cubicBezTo>
                    <a:cubicBezTo>
                      <a:pt x="1357669" y="437583"/>
                      <a:pt x="1462853" y="524009"/>
                      <a:pt x="1462638" y="728851"/>
                    </a:cubicBezTo>
                    <a:cubicBezTo>
                      <a:pt x="1462638" y="753303"/>
                      <a:pt x="1482885" y="772979"/>
                      <a:pt x="1507332" y="772979"/>
                    </a:cubicBezTo>
                    <a:lnTo>
                      <a:pt x="1815634" y="772979"/>
                    </a:lnTo>
                    <a:cubicBezTo>
                      <a:pt x="1838789" y="683215"/>
                      <a:pt x="1871816" y="599914"/>
                      <a:pt x="1914033" y="523757"/>
                    </a:cubicBezTo>
                    <a:cubicBezTo>
                      <a:pt x="1821629" y="203227"/>
                      <a:pt x="1518676" y="0"/>
                      <a:pt x="980405" y="0"/>
                    </a:cubicBezTo>
                    <a:cubicBezTo>
                      <a:pt x="261884" y="0"/>
                      <a:pt x="0" y="338591"/>
                      <a:pt x="0" y="661169"/>
                    </a:cubicBezTo>
                    <a:cubicBezTo>
                      <a:pt x="0" y="1009311"/>
                      <a:pt x="226739" y="1200976"/>
                      <a:pt x="609962" y="1261657"/>
                    </a:cubicBezTo>
                    <a:lnTo>
                      <a:pt x="1210339" y="1347866"/>
                    </a:lnTo>
                    <a:cubicBezTo>
                      <a:pt x="1430652" y="1386214"/>
                      <a:pt x="1504137" y="1434112"/>
                      <a:pt x="1504137" y="1565060"/>
                    </a:cubicBezTo>
                    <a:cubicBezTo>
                      <a:pt x="1504137" y="1708791"/>
                      <a:pt x="1414712" y="1766276"/>
                      <a:pt x="1031489" y="1766276"/>
                    </a:cubicBezTo>
                    <a:cubicBezTo>
                      <a:pt x="597182" y="1766276"/>
                      <a:pt x="498172" y="1686422"/>
                      <a:pt x="498172" y="1488402"/>
                    </a:cubicBezTo>
                    <a:lnTo>
                      <a:pt x="498172" y="1430916"/>
                    </a:lnTo>
                    <a:lnTo>
                      <a:pt x="19170" y="1430916"/>
                    </a:lnTo>
                    <a:lnTo>
                      <a:pt x="19170" y="1450090"/>
                    </a:lnTo>
                    <a:cubicBezTo>
                      <a:pt x="19170" y="1828788"/>
                      <a:pt x="229611" y="2067095"/>
                      <a:pt x="615131" y="2159767"/>
                    </a:cubicBezTo>
                    <a:cubicBezTo>
                      <a:pt x="920238" y="1997402"/>
                      <a:pt x="1222939" y="1992590"/>
                      <a:pt x="1275927" y="1992375"/>
                    </a:cubicBezTo>
                    <a:cubicBezTo>
                      <a:pt x="1437688" y="1991728"/>
                      <a:pt x="1598301" y="1998443"/>
                      <a:pt x="1754964" y="200939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 89">
                <a:extLst>
                  <a:ext uri="{FF2B5EF4-FFF2-40B4-BE49-F238E27FC236}">
                    <a16:creationId xmlns:a16="http://schemas.microsoft.com/office/drawing/2014/main" id="{E36E7AF6-E9EA-E724-0782-D91F86311353}"/>
                  </a:ext>
                </a:extLst>
              </p:cNvPr>
              <p:cNvSpPr/>
              <p:nvPr/>
            </p:nvSpPr>
            <p:spPr>
              <a:xfrm>
                <a:off x="2118107" y="1439462"/>
                <a:ext cx="679519" cy="514139"/>
              </a:xfrm>
              <a:custGeom>
                <a:avLst/>
                <a:gdLst>
                  <a:gd name="connsiteX0" fmla="*/ 2717671 w 2717671"/>
                  <a:gd name="connsiteY0" fmla="*/ 0 h 2056250"/>
                  <a:gd name="connsiteX1" fmla="*/ 1793628 w 2717671"/>
                  <a:gd name="connsiteY1" fmla="*/ 591835 h 2056250"/>
                  <a:gd name="connsiteX2" fmla="*/ 1580782 w 2717671"/>
                  <a:gd name="connsiteY2" fmla="*/ 1054050 h 2056250"/>
                  <a:gd name="connsiteX3" fmla="*/ 1385994 w 2717671"/>
                  <a:gd name="connsiteY3" fmla="*/ 1555509 h 2056250"/>
                  <a:gd name="connsiteX4" fmla="*/ 1350848 w 2717671"/>
                  <a:gd name="connsiteY4" fmla="*/ 1555509 h 2056250"/>
                  <a:gd name="connsiteX5" fmla="*/ 1149669 w 2717671"/>
                  <a:gd name="connsiteY5" fmla="*/ 1054050 h 2056250"/>
                  <a:gd name="connsiteX6" fmla="*/ 648303 w 2717671"/>
                  <a:gd name="connsiteY6" fmla="*/ 0 h 2056250"/>
                  <a:gd name="connsiteX7" fmla="*/ 28468 w 2717671"/>
                  <a:gd name="connsiteY7" fmla="*/ 458014 h 2056250"/>
                  <a:gd name="connsiteX8" fmla="*/ 186424 w 2717671"/>
                  <a:gd name="connsiteY8" fmla="*/ 1070028 h 2056250"/>
                  <a:gd name="connsiteX9" fmla="*/ 0 w 2717671"/>
                  <a:gd name="connsiteY9" fmla="*/ 1725990 h 2056250"/>
                  <a:gd name="connsiteX10" fmla="*/ 0 w 2717671"/>
                  <a:gd name="connsiteY10" fmla="*/ 2056251 h 2056250"/>
                  <a:gd name="connsiteX11" fmla="*/ 479002 w 2717671"/>
                  <a:gd name="connsiteY11" fmla="*/ 1963219 h 2056250"/>
                  <a:gd name="connsiteX12" fmla="*/ 479002 w 2717671"/>
                  <a:gd name="connsiteY12" fmla="*/ 1054050 h 2056250"/>
                  <a:gd name="connsiteX13" fmla="*/ 459832 w 2717671"/>
                  <a:gd name="connsiteY13" fmla="*/ 718690 h 2056250"/>
                  <a:gd name="connsiteX14" fmla="*/ 494977 w 2717671"/>
                  <a:gd name="connsiteY14" fmla="*/ 718690 h 2056250"/>
                  <a:gd name="connsiteX15" fmla="*/ 619511 w 2717671"/>
                  <a:gd name="connsiteY15" fmla="*/ 1054050 h 2056250"/>
                  <a:gd name="connsiteX16" fmla="*/ 1009053 w 2717671"/>
                  <a:gd name="connsiteY16" fmla="*/ 1888966 h 2056250"/>
                  <a:gd name="connsiteX17" fmla="*/ 1450468 w 2717671"/>
                  <a:gd name="connsiteY17" fmla="*/ 1922466 h 2056250"/>
                  <a:gd name="connsiteX18" fmla="*/ 1670207 w 2717671"/>
                  <a:gd name="connsiteY18" fmla="*/ 1964189 h 2056250"/>
                  <a:gd name="connsiteX19" fmla="*/ 2094893 w 2717671"/>
                  <a:gd name="connsiteY19" fmla="*/ 1054050 h 2056250"/>
                  <a:gd name="connsiteX20" fmla="*/ 2219428 w 2717671"/>
                  <a:gd name="connsiteY20" fmla="*/ 718690 h 2056250"/>
                  <a:gd name="connsiteX21" fmla="*/ 2254573 w 2717671"/>
                  <a:gd name="connsiteY21" fmla="*/ 718690 h 2056250"/>
                  <a:gd name="connsiteX22" fmla="*/ 2238598 w 2717671"/>
                  <a:gd name="connsiteY22" fmla="*/ 1054050 h 2056250"/>
                  <a:gd name="connsiteX23" fmla="*/ 2238598 w 2717671"/>
                  <a:gd name="connsiteY23" fmla="*/ 2021279 h 2056250"/>
                  <a:gd name="connsiteX24" fmla="*/ 2250085 w 2717671"/>
                  <a:gd name="connsiteY24" fmla="*/ 2021710 h 2056250"/>
                  <a:gd name="connsiteX25" fmla="*/ 2711927 w 2717671"/>
                  <a:gd name="connsiteY25" fmla="*/ 2014169 h 2056250"/>
                  <a:gd name="connsiteX26" fmla="*/ 2717635 w 2717671"/>
                  <a:gd name="connsiteY26" fmla="*/ 0 h 205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17671" h="2056250">
                    <a:moveTo>
                      <a:pt x="2717671" y="0"/>
                    </a:moveTo>
                    <a:cubicBezTo>
                      <a:pt x="2320555" y="0"/>
                      <a:pt x="1959769" y="231089"/>
                      <a:pt x="1793628" y="591835"/>
                    </a:cubicBezTo>
                    <a:lnTo>
                      <a:pt x="1580782" y="1054050"/>
                    </a:lnTo>
                    <a:lnTo>
                      <a:pt x="1385994" y="1555509"/>
                    </a:lnTo>
                    <a:lnTo>
                      <a:pt x="1350848" y="1555509"/>
                    </a:lnTo>
                    <a:lnTo>
                      <a:pt x="1149669" y="1054050"/>
                    </a:lnTo>
                    <a:lnTo>
                      <a:pt x="648303" y="0"/>
                    </a:lnTo>
                    <a:cubicBezTo>
                      <a:pt x="356514" y="0"/>
                      <a:pt x="109816" y="192814"/>
                      <a:pt x="28468" y="458014"/>
                    </a:cubicBezTo>
                    <a:cubicBezTo>
                      <a:pt x="131391" y="626914"/>
                      <a:pt x="186424" y="833768"/>
                      <a:pt x="186424" y="1070028"/>
                    </a:cubicBezTo>
                    <a:cubicBezTo>
                      <a:pt x="186424" y="1327185"/>
                      <a:pt x="121267" y="1549549"/>
                      <a:pt x="0" y="1725990"/>
                    </a:cubicBezTo>
                    <a:lnTo>
                      <a:pt x="0" y="2056251"/>
                    </a:lnTo>
                    <a:cubicBezTo>
                      <a:pt x="171095" y="2027634"/>
                      <a:pt x="328190" y="1993452"/>
                      <a:pt x="479002" y="1963219"/>
                    </a:cubicBezTo>
                    <a:lnTo>
                      <a:pt x="479002" y="1054050"/>
                    </a:lnTo>
                    <a:lnTo>
                      <a:pt x="459832" y="718690"/>
                    </a:lnTo>
                    <a:lnTo>
                      <a:pt x="494977" y="718690"/>
                    </a:lnTo>
                    <a:lnTo>
                      <a:pt x="619511" y="1054050"/>
                    </a:lnTo>
                    <a:lnTo>
                      <a:pt x="1009053" y="1888966"/>
                    </a:lnTo>
                    <a:cubicBezTo>
                      <a:pt x="1150782" y="1882754"/>
                      <a:pt x="1295563" y="1890905"/>
                      <a:pt x="1450468" y="1922466"/>
                    </a:cubicBezTo>
                    <a:cubicBezTo>
                      <a:pt x="1486475" y="1929791"/>
                      <a:pt x="1562545" y="1946451"/>
                      <a:pt x="1670207" y="1964189"/>
                    </a:cubicBezTo>
                    <a:lnTo>
                      <a:pt x="2094893" y="1054050"/>
                    </a:lnTo>
                    <a:lnTo>
                      <a:pt x="2219428" y="718690"/>
                    </a:lnTo>
                    <a:lnTo>
                      <a:pt x="2254573" y="718690"/>
                    </a:lnTo>
                    <a:lnTo>
                      <a:pt x="2238598" y="1054050"/>
                    </a:lnTo>
                    <a:lnTo>
                      <a:pt x="2238598" y="2021279"/>
                    </a:lnTo>
                    <a:cubicBezTo>
                      <a:pt x="2242439" y="2021422"/>
                      <a:pt x="2246244" y="2021602"/>
                      <a:pt x="2250085" y="2021710"/>
                    </a:cubicBezTo>
                    <a:cubicBezTo>
                      <a:pt x="2445269" y="2028496"/>
                      <a:pt x="2605953" y="2021351"/>
                      <a:pt x="2711927" y="2014169"/>
                    </a:cubicBezTo>
                    <a:lnTo>
                      <a:pt x="2717635" y="0"/>
                    </a:ln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 90">
                <a:extLst>
                  <a:ext uri="{FF2B5EF4-FFF2-40B4-BE49-F238E27FC236}">
                    <a16:creationId xmlns:a16="http://schemas.microsoft.com/office/drawing/2014/main" id="{5DF8988D-9A2C-3E4F-4B99-64A7B6EBCCA3}"/>
                  </a:ext>
                </a:extLst>
              </p:cNvPr>
              <p:cNvSpPr/>
              <p:nvPr/>
            </p:nvSpPr>
            <p:spPr>
              <a:xfrm>
                <a:off x="1573298" y="1429065"/>
                <a:ext cx="578089" cy="541781"/>
              </a:xfrm>
              <a:custGeom>
                <a:avLst/>
                <a:gdLst>
                  <a:gd name="connsiteX0" fmla="*/ 1493368 w 2312010"/>
                  <a:gd name="connsiteY0" fmla="*/ 2166733 h 2166797"/>
                  <a:gd name="connsiteX1" fmla="*/ 2125587 w 2312010"/>
                  <a:gd name="connsiteY1" fmla="*/ 1757910 h 2166797"/>
                  <a:gd name="connsiteX2" fmla="*/ 2125587 w 2312010"/>
                  <a:gd name="connsiteY2" fmla="*/ 1757910 h 2166797"/>
                  <a:gd name="connsiteX3" fmla="*/ 2312011 w 2312010"/>
                  <a:gd name="connsiteY3" fmla="*/ 1101948 h 2166797"/>
                  <a:gd name="connsiteX4" fmla="*/ 2154055 w 2312010"/>
                  <a:gd name="connsiteY4" fmla="*/ 489934 h 2166797"/>
                  <a:gd name="connsiteX5" fmla="*/ 1149598 w 2312010"/>
                  <a:gd name="connsiteY5" fmla="*/ 0 h 2166797"/>
                  <a:gd name="connsiteX6" fmla="*/ 138535 w 2312010"/>
                  <a:gd name="connsiteY6" fmla="*/ 523757 h 2166797"/>
                  <a:gd name="connsiteX7" fmla="*/ 40135 w 2312010"/>
                  <a:gd name="connsiteY7" fmla="*/ 772979 h 2166797"/>
                  <a:gd name="connsiteX8" fmla="*/ 0 w 2312010"/>
                  <a:gd name="connsiteY8" fmla="*/ 1101948 h 2166797"/>
                  <a:gd name="connsiteX9" fmla="*/ 72 w 2312010"/>
                  <a:gd name="connsiteY9" fmla="*/ 1105754 h 2166797"/>
                  <a:gd name="connsiteX10" fmla="*/ 175188 w 2312010"/>
                  <a:gd name="connsiteY10" fmla="*/ 1741322 h 2166797"/>
                  <a:gd name="connsiteX11" fmla="*/ 593448 w 2312010"/>
                  <a:gd name="connsiteY11" fmla="*/ 2093593 h 2166797"/>
                  <a:gd name="connsiteX12" fmla="*/ 1139869 w 2312010"/>
                  <a:gd name="connsiteY12" fmla="*/ 2153771 h 2166797"/>
                  <a:gd name="connsiteX13" fmla="*/ 1493404 w 2312010"/>
                  <a:gd name="connsiteY13" fmla="*/ 2166733 h 2166797"/>
                  <a:gd name="connsiteX14" fmla="*/ 507685 w 2312010"/>
                  <a:gd name="connsiteY14" fmla="*/ 1101948 h 2166797"/>
                  <a:gd name="connsiteX15" fmla="*/ 1149562 w 2312010"/>
                  <a:gd name="connsiteY15" fmla="*/ 459953 h 2166797"/>
                  <a:gd name="connsiteX16" fmla="*/ 1801023 w 2312010"/>
                  <a:gd name="connsiteY16" fmla="*/ 1101948 h 2166797"/>
                  <a:gd name="connsiteX17" fmla="*/ 1149562 w 2312010"/>
                  <a:gd name="connsiteY17" fmla="*/ 1743943 h 2166797"/>
                  <a:gd name="connsiteX18" fmla="*/ 507685 w 2312010"/>
                  <a:gd name="connsiteY18" fmla="*/ 1101948 h 216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2010" h="2166797">
                    <a:moveTo>
                      <a:pt x="1493368" y="2166733"/>
                    </a:moveTo>
                    <a:cubicBezTo>
                      <a:pt x="1770293" y="2103539"/>
                      <a:pt x="1985580" y="1961639"/>
                      <a:pt x="2125587" y="1757910"/>
                    </a:cubicBezTo>
                    <a:lnTo>
                      <a:pt x="2125587" y="1757910"/>
                    </a:lnTo>
                    <a:cubicBezTo>
                      <a:pt x="2246854" y="1581469"/>
                      <a:pt x="2312011" y="1359105"/>
                      <a:pt x="2312011" y="1101948"/>
                    </a:cubicBezTo>
                    <a:cubicBezTo>
                      <a:pt x="2312011" y="865724"/>
                      <a:pt x="2256978" y="658871"/>
                      <a:pt x="2154055" y="489934"/>
                    </a:cubicBezTo>
                    <a:cubicBezTo>
                      <a:pt x="1966123" y="181540"/>
                      <a:pt x="1618009" y="0"/>
                      <a:pt x="1149598" y="0"/>
                    </a:cubicBezTo>
                    <a:cubicBezTo>
                      <a:pt x="681186" y="0"/>
                      <a:pt x="320974" y="194861"/>
                      <a:pt x="138535" y="523757"/>
                    </a:cubicBezTo>
                    <a:cubicBezTo>
                      <a:pt x="96317" y="599878"/>
                      <a:pt x="63290" y="683179"/>
                      <a:pt x="40135" y="772979"/>
                    </a:cubicBezTo>
                    <a:cubicBezTo>
                      <a:pt x="13857" y="874772"/>
                      <a:pt x="0" y="984680"/>
                      <a:pt x="0" y="1101948"/>
                    </a:cubicBezTo>
                    <a:cubicBezTo>
                      <a:pt x="0" y="1103240"/>
                      <a:pt x="72" y="1104497"/>
                      <a:pt x="72" y="1105754"/>
                    </a:cubicBezTo>
                    <a:cubicBezTo>
                      <a:pt x="718" y="1353216"/>
                      <a:pt x="61998" y="1568507"/>
                      <a:pt x="175188" y="1741322"/>
                    </a:cubicBezTo>
                    <a:cubicBezTo>
                      <a:pt x="275669" y="1894783"/>
                      <a:pt x="417399" y="2014313"/>
                      <a:pt x="593448" y="2093593"/>
                    </a:cubicBezTo>
                    <a:cubicBezTo>
                      <a:pt x="795919" y="2117866"/>
                      <a:pt x="981015" y="2141204"/>
                      <a:pt x="1139869" y="2153771"/>
                    </a:cubicBezTo>
                    <a:cubicBezTo>
                      <a:pt x="1264834" y="2163681"/>
                      <a:pt x="1382044" y="2167343"/>
                      <a:pt x="1493404" y="2166733"/>
                    </a:cubicBezTo>
                    <a:close/>
                    <a:moveTo>
                      <a:pt x="507685" y="1101948"/>
                    </a:moveTo>
                    <a:cubicBezTo>
                      <a:pt x="507685" y="626053"/>
                      <a:pt x="680145" y="459953"/>
                      <a:pt x="1149562" y="459953"/>
                    </a:cubicBezTo>
                    <a:cubicBezTo>
                      <a:pt x="1618979" y="459953"/>
                      <a:pt x="1801023" y="626053"/>
                      <a:pt x="1801023" y="1101948"/>
                    </a:cubicBezTo>
                    <a:cubicBezTo>
                      <a:pt x="1801023" y="1577843"/>
                      <a:pt x="1619015" y="1743943"/>
                      <a:pt x="1149562" y="1743943"/>
                    </a:cubicBezTo>
                    <a:cubicBezTo>
                      <a:pt x="680109" y="1743943"/>
                      <a:pt x="507685" y="1577843"/>
                      <a:pt x="507685" y="1101948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32094EBE-1473-2824-650F-DD1CCC3C0D59}"/>
                </a:ext>
              </a:extLst>
            </p:cNvPr>
            <p:cNvSpPr/>
            <p:nvPr/>
          </p:nvSpPr>
          <p:spPr>
            <a:xfrm>
              <a:off x="811657" y="2538475"/>
              <a:ext cx="1671049" cy="247830"/>
            </a:xfrm>
            <a:custGeom>
              <a:avLst/>
              <a:gdLst>
                <a:gd name="connsiteX0" fmla="*/ 6221318 w 6683195"/>
                <a:gd name="connsiteY0" fmla="*/ 134679 h 991174"/>
                <a:gd name="connsiteX1" fmla="*/ 6209830 w 6683195"/>
                <a:gd name="connsiteY1" fmla="*/ 134248 h 991174"/>
                <a:gd name="connsiteX2" fmla="*/ 5641475 w 6683195"/>
                <a:gd name="connsiteY2" fmla="*/ 77158 h 991174"/>
                <a:gd name="connsiteX3" fmla="*/ 5421737 w 6683195"/>
                <a:gd name="connsiteY3" fmla="*/ 35435 h 991174"/>
                <a:gd name="connsiteX4" fmla="*/ 4980321 w 6683195"/>
                <a:gd name="connsiteY4" fmla="*/ 1935 h 991174"/>
                <a:gd name="connsiteX5" fmla="*/ 4450270 w 6683195"/>
                <a:gd name="connsiteY5" fmla="*/ 76188 h 991174"/>
                <a:gd name="connsiteX6" fmla="*/ 3971268 w 6683195"/>
                <a:gd name="connsiteY6" fmla="*/ 169220 h 991174"/>
                <a:gd name="connsiteX7" fmla="*/ 3286062 w 6683195"/>
                <a:gd name="connsiteY7" fmla="*/ 230583 h 991174"/>
                <a:gd name="connsiteX8" fmla="*/ 2932527 w 6683195"/>
                <a:gd name="connsiteY8" fmla="*/ 217621 h 991174"/>
                <a:gd name="connsiteX9" fmla="*/ 2386107 w 6683195"/>
                <a:gd name="connsiteY9" fmla="*/ 157443 h 991174"/>
                <a:gd name="connsiteX10" fmla="*/ 1719209 w 6683195"/>
                <a:gd name="connsiteY10" fmla="*/ 90407 h 991174"/>
                <a:gd name="connsiteX11" fmla="*/ 1240171 w 6683195"/>
                <a:gd name="connsiteY11" fmla="*/ 73388 h 991174"/>
                <a:gd name="connsiteX12" fmla="*/ 579376 w 6683195"/>
                <a:gd name="connsiteY12" fmla="*/ 240780 h 991174"/>
                <a:gd name="connsiteX13" fmla="*/ 533030 w 6683195"/>
                <a:gd name="connsiteY13" fmla="*/ 266560 h 991174"/>
                <a:gd name="connsiteX14" fmla="*/ 164813 w 6683195"/>
                <a:gd name="connsiteY14" fmla="*/ 597720 h 991174"/>
                <a:gd name="connsiteX15" fmla="*/ 0 w 6683195"/>
                <a:gd name="connsiteY15" fmla="*/ 991175 h 991174"/>
                <a:gd name="connsiteX16" fmla="*/ 607844 w 6683195"/>
                <a:gd name="connsiteY16" fmla="*/ 870998 h 991174"/>
                <a:gd name="connsiteX17" fmla="*/ 891303 w 6683195"/>
                <a:gd name="connsiteY17" fmla="*/ 890747 h 991174"/>
                <a:gd name="connsiteX18" fmla="*/ 1498788 w 6683195"/>
                <a:gd name="connsiteY18" fmla="*/ 611651 h 991174"/>
                <a:gd name="connsiteX19" fmla="*/ 2461710 w 6683195"/>
                <a:gd name="connsiteY19" fmla="*/ 668490 h 991174"/>
                <a:gd name="connsiteX20" fmla="*/ 3113100 w 6683195"/>
                <a:gd name="connsiteY20" fmla="*/ 412697 h 991174"/>
                <a:gd name="connsiteX21" fmla="*/ 3411673 w 6683195"/>
                <a:gd name="connsiteY21" fmla="*/ 359126 h 991174"/>
                <a:gd name="connsiteX22" fmla="*/ 3937954 w 6683195"/>
                <a:gd name="connsiteY22" fmla="*/ 402213 h 991174"/>
                <a:gd name="connsiteX23" fmla="*/ 4312238 w 6683195"/>
                <a:gd name="connsiteY23" fmla="*/ 459806 h 991174"/>
                <a:gd name="connsiteX24" fmla="*/ 5353600 w 6683195"/>
                <a:gd name="connsiteY24" fmla="*/ 388712 h 991174"/>
                <a:gd name="connsiteX25" fmla="*/ 5633721 w 6683195"/>
                <a:gd name="connsiteY25" fmla="*/ 355858 h 991174"/>
                <a:gd name="connsiteX26" fmla="*/ 6683196 w 6683195"/>
                <a:gd name="connsiteY26" fmla="*/ 254999 h 991174"/>
                <a:gd name="connsiteX27" fmla="*/ 6683196 w 6683195"/>
                <a:gd name="connsiteY27" fmla="*/ 127103 h 991174"/>
                <a:gd name="connsiteX28" fmla="*/ 6221353 w 6683195"/>
                <a:gd name="connsiteY28" fmla="*/ 134643 h 9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3195" h="991174">
                  <a:moveTo>
                    <a:pt x="6221318" y="134679"/>
                  </a:moveTo>
                  <a:cubicBezTo>
                    <a:pt x="6217441" y="134535"/>
                    <a:pt x="6213671" y="134392"/>
                    <a:pt x="6209830" y="134248"/>
                  </a:cubicBezTo>
                  <a:cubicBezTo>
                    <a:pt x="5978388" y="125595"/>
                    <a:pt x="5782702" y="100425"/>
                    <a:pt x="5641475" y="77158"/>
                  </a:cubicBezTo>
                  <a:cubicBezTo>
                    <a:pt x="5533849" y="59420"/>
                    <a:pt x="5457743" y="42760"/>
                    <a:pt x="5421737" y="35435"/>
                  </a:cubicBezTo>
                  <a:cubicBezTo>
                    <a:pt x="5266796" y="3838"/>
                    <a:pt x="5122051" y="-4276"/>
                    <a:pt x="4980321" y="1935"/>
                  </a:cubicBezTo>
                  <a:cubicBezTo>
                    <a:pt x="4803446" y="9691"/>
                    <a:pt x="4631238" y="39923"/>
                    <a:pt x="4450270" y="76188"/>
                  </a:cubicBezTo>
                  <a:cubicBezTo>
                    <a:pt x="4299458" y="106421"/>
                    <a:pt x="4142364" y="140603"/>
                    <a:pt x="3971268" y="169220"/>
                  </a:cubicBezTo>
                  <a:cubicBezTo>
                    <a:pt x="3767433" y="203295"/>
                    <a:pt x="3543351" y="229111"/>
                    <a:pt x="3286062" y="230583"/>
                  </a:cubicBezTo>
                  <a:cubicBezTo>
                    <a:pt x="3174703" y="231229"/>
                    <a:pt x="3057492" y="227531"/>
                    <a:pt x="2932527" y="217621"/>
                  </a:cubicBezTo>
                  <a:cubicBezTo>
                    <a:pt x="2773674" y="205018"/>
                    <a:pt x="2588578" y="181715"/>
                    <a:pt x="2386107" y="157443"/>
                  </a:cubicBezTo>
                  <a:cubicBezTo>
                    <a:pt x="2178897" y="132596"/>
                    <a:pt x="1953487" y="106780"/>
                    <a:pt x="1719209" y="90407"/>
                  </a:cubicBezTo>
                  <a:cubicBezTo>
                    <a:pt x="1562545" y="79456"/>
                    <a:pt x="1401932" y="72741"/>
                    <a:pt x="1240171" y="73388"/>
                  </a:cubicBezTo>
                  <a:cubicBezTo>
                    <a:pt x="1187184" y="73603"/>
                    <a:pt x="884447" y="78415"/>
                    <a:pt x="579376" y="240780"/>
                  </a:cubicBezTo>
                  <a:cubicBezTo>
                    <a:pt x="555718" y="253347"/>
                    <a:pt x="537482" y="263975"/>
                    <a:pt x="533030" y="266560"/>
                  </a:cubicBezTo>
                  <a:cubicBezTo>
                    <a:pt x="461555" y="308427"/>
                    <a:pt x="296491" y="407347"/>
                    <a:pt x="164813" y="597720"/>
                  </a:cubicBezTo>
                  <a:cubicBezTo>
                    <a:pt x="63075" y="744825"/>
                    <a:pt x="19745" y="890854"/>
                    <a:pt x="0" y="991175"/>
                  </a:cubicBezTo>
                  <a:cubicBezTo>
                    <a:pt x="145356" y="934408"/>
                    <a:pt x="354001" y="874553"/>
                    <a:pt x="607844" y="870998"/>
                  </a:cubicBezTo>
                  <a:cubicBezTo>
                    <a:pt x="712741" y="869526"/>
                    <a:pt x="807946" y="877928"/>
                    <a:pt x="891303" y="890747"/>
                  </a:cubicBezTo>
                  <a:cubicBezTo>
                    <a:pt x="1061501" y="805865"/>
                    <a:pt x="1218308" y="662637"/>
                    <a:pt x="1498788" y="611651"/>
                  </a:cubicBezTo>
                  <a:cubicBezTo>
                    <a:pt x="1904053" y="537972"/>
                    <a:pt x="2005181" y="739368"/>
                    <a:pt x="2461710" y="668490"/>
                  </a:cubicBezTo>
                  <a:cubicBezTo>
                    <a:pt x="2784515" y="618365"/>
                    <a:pt x="2779705" y="510576"/>
                    <a:pt x="3113100" y="412697"/>
                  </a:cubicBezTo>
                  <a:cubicBezTo>
                    <a:pt x="3155066" y="400381"/>
                    <a:pt x="3264738" y="370256"/>
                    <a:pt x="3411673" y="359126"/>
                  </a:cubicBezTo>
                  <a:cubicBezTo>
                    <a:pt x="3533766" y="349862"/>
                    <a:pt x="3630729" y="357510"/>
                    <a:pt x="3937954" y="402213"/>
                  </a:cubicBezTo>
                  <a:cubicBezTo>
                    <a:pt x="4128220" y="429896"/>
                    <a:pt x="4223352" y="443720"/>
                    <a:pt x="4312238" y="459806"/>
                  </a:cubicBezTo>
                  <a:cubicBezTo>
                    <a:pt x="4474215" y="489141"/>
                    <a:pt x="4775732" y="484437"/>
                    <a:pt x="5353600" y="388712"/>
                  </a:cubicBezTo>
                  <a:cubicBezTo>
                    <a:pt x="5432291" y="379018"/>
                    <a:pt x="5524408" y="368102"/>
                    <a:pt x="5633721" y="355858"/>
                  </a:cubicBezTo>
                  <a:cubicBezTo>
                    <a:pt x="6079121" y="305913"/>
                    <a:pt x="6443748" y="274101"/>
                    <a:pt x="6683196" y="254999"/>
                  </a:cubicBezTo>
                  <a:lnTo>
                    <a:pt x="6683196" y="127103"/>
                  </a:lnTo>
                  <a:cubicBezTo>
                    <a:pt x="6577221" y="134284"/>
                    <a:pt x="6416537" y="141465"/>
                    <a:pt x="6221353" y="134643"/>
                  </a:cubicBezTo>
                  <a:close/>
                </a:path>
              </a:pathLst>
            </a:custGeom>
            <a:solidFill>
              <a:srgbClr val="825E32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F4BC6112-F1D1-977E-EE45-7D538F16AA5C}"/>
                </a:ext>
              </a:extLst>
            </p:cNvPr>
            <p:cNvSpPr/>
            <p:nvPr/>
          </p:nvSpPr>
          <p:spPr>
            <a:xfrm>
              <a:off x="1039848" y="2619947"/>
              <a:ext cx="1437633" cy="224337"/>
            </a:xfrm>
            <a:custGeom>
              <a:avLst/>
              <a:gdLst>
                <a:gd name="connsiteX0" fmla="*/ 4700200 w 5749674"/>
                <a:gd name="connsiteY0" fmla="*/ 100823 h 897212"/>
                <a:gd name="connsiteX1" fmla="*/ 4110306 w 5749674"/>
                <a:gd name="connsiteY1" fmla="*/ 175077 h 897212"/>
                <a:gd name="connsiteX2" fmla="*/ 3751422 w 5749674"/>
                <a:gd name="connsiteY2" fmla="*/ 214501 h 897212"/>
                <a:gd name="connsiteX3" fmla="*/ 2644078 w 5749674"/>
                <a:gd name="connsiteY3" fmla="*/ 107358 h 897212"/>
                <a:gd name="connsiteX4" fmla="*/ 2179579 w 5749674"/>
                <a:gd name="connsiteY4" fmla="*/ 157662 h 897212"/>
                <a:gd name="connsiteX5" fmla="*/ 1528190 w 5749674"/>
                <a:gd name="connsiteY5" fmla="*/ 413455 h 897212"/>
                <a:gd name="connsiteX6" fmla="*/ 565268 w 5749674"/>
                <a:gd name="connsiteY6" fmla="*/ 356616 h 897212"/>
                <a:gd name="connsiteX7" fmla="*/ 0 w 5749674"/>
                <a:gd name="connsiteY7" fmla="*/ 618620 h 897212"/>
                <a:gd name="connsiteX8" fmla="*/ 225410 w 5749674"/>
                <a:gd name="connsiteY8" fmla="*/ 655029 h 897212"/>
                <a:gd name="connsiteX9" fmla="*/ 2108786 w 5749674"/>
                <a:gd name="connsiteY9" fmla="*/ 896603 h 897212"/>
                <a:gd name="connsiteX10" fmla="*/ 4133784 w 5749674"/>
                <a:gd name="connsiteY10" fmla="*/ 356616 h 897212"/>
                <a:gd name="connsiteX11" fmla="*/ 5749675 w 5749674"/>
                <a:gd name="connsiteY11" fmla="*/ 156298 h 897212"/>
                <a:gd name="connsiteX12" fmla="*/ 5749675 w 5749674"/>
                <a:gd name="connsiteY12" fmla="*/ 0 h 897212"/>
                <a:gd name="connsiteX13" fmla="*/ 4700200 w 5749674"/>
                <a:gd name="connsiteY13" fmla="*/ 100859 h 89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49674" h="897212">
                  <a:moveTo>
                    <a:pt x="4700200" y="100823"/>
                  </a:moveTo>
                  <a:cubicBezTo>
                    <a:pt x="4396601" y="134862"/>
                    <a:pt x="4224070" y="158452"/>
                    <a:pt x="4110306" y="175077"/>
                  </a:cubicBezTo>
                  <a:cubicBezTo>
                    <a:pt x="3939318" y="200031"/>
                    <a:pt x="3901301" y="209259"/>
                    <a:pt x="3751422" y="214501"/>
                  </a:cubicBezTo>
                  <a:cubicBezTo>
                    <a:pt x="3184432" y="234393"/>
                    <a:pt x="2919927" y="131092"/>
                    <a:pt x="2644078" y="107358"/>
                  </a:cubicBezTo>
                  <a:cubicBezTo>
                    <a:pt x="2505400" y="95437"/>
                    <a:pt x="2363849" y="103588"/>
                    <a:pt x="2179579" y="157662"/>
                  </a:cubicBezTo>
                  <a:cubicBezTo>
                    <a:pt x="1846184" y="255541"/>
                    <a:pt x="1850994" y="363330"/>
                    <a:pt x="1528190" y="413455"/>
                  </a:cubicBezTo>
                  <a:cubicBezTo>
                    <a:pt x="1071661" y="484333"/>
                    <a:pt x="970497" y="282937"/>
                    <a:pt x="565268" y="356616"/>
                  </a:cubicBezTo>
                  <a:cubicBezTo>
                    <a:pt x="284788" y="407602"/>
                    <a:pt x="170162" y="533703"/>
                    <a:pt x="0" y="618620"/>
                  </a:cubicBezTo>
                  <a:cubicBezTo>
                    <a:pt x="74957" y="629428"/>
                    <a:pt x="149592" y="642354"/>
                    <a:pt x="225410" y="655029"/>
                  </a:cubicBezTo>
                  <a:cubicBezTo>
                    <a:pt x="819218" y="754308"/>
                    <a:pt x="1610291" y="886621"/>
                    <a:pt x="2108786" y="896603"/>
                  </a:cubicBezTo>
                  <a:cubicBezTo>
                    <a:pt x="2863386" y="911719"/>
                    <a:pt x="2787244" y="643324"/>
                    <a:pt x="4133784" y="356616"/>
                  </a:cubicBezTo>
                  <a:cubicBezTo>
                    <a:pt x="4303658" y="320459"/>
                    <a:pt x="5108804" y="153569"/>
                    <a:pt x="5749675" y="156298"/>
                  </a:cubicBezTo>
                  <a:lnTo>
                    <a:pt x="5749675" y="0"/>
                  </a:lnTo>
                  <a:cubicBezTo>
                    <a:pt x="5510228" y="19102"/>
                    <a:pt x="5145600" y="50914"/>
                    <a:pt x="4700200" y="100859"/>
                  </a:cubicBezTo>
                  <a:close/>
                </a:path>
              </a:pathLst>
            </a:custGeom>
            <a:solidFill>
              <a:srgbClr val="492F20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CE5D5047-60F1-816C-E96E-BA14CC4E9C17}"/>
                </a:ext>
              </a:extLst>
            </p:cNvPr>
            <p:cNvSpPr/>
            <p:nvPr/>
          </p:nvSpPr>
          <p:spPr>
            <a:xfrm>
              <a:off x="806307" y="2668931"/>
              <a:ext cx="1671174" cy="420205"/>
            </a:xfrm>
            <a:custGeom>
              <a:avLst/>
              <a:gdLst>
                <a:gd name="connsiteX0" fmla="*/ 5067771 w 6683698"/>
                <a:gd name="connsiteY0" fmla="*/ 200316 h 1680566"/>
                <a:gd name="connsiteX1" fmla="*/ 3042773 w 6683698"/>
                <a:gd name="connsiteY1" fmla="*/ 740302 h 1680566"/>
                <a:gd name="connsiteX2" fmla="*/ 1159398 w 6683698"/>
                <a:gd name="connsiteY2" fmla="*/ 498728 h 1680566"/>
                <a:gd name="connsiteX3" fmla="*/ 933987 w 6683698"/>
                <a:gd name="connsiteY3" fmla="*/ 462320 h 1680566"/>
                <a:gd name="connsiteX4" fmla="*/ 279690 w 6683698"/>
                <a:gd name="connsiteY4" fmla="*/ 468639 h 1680566"/>
                <a:gd name="connsiteX5" fmla="*/ 210620 w 6683698"/>
                <a:gd name="connsiteY5" fmla="*/ 484510 h 1680566"/>
                <a:gd name="connsiteX6" fmla="*/ 0 w 6683698"/>
                <a:gd name="connsiteY6" fmla="*/ 552838 h 1680566"/>
                <a:gd name="connsiteX7" fmla="*/ 0 w 6683698"/>
                <a:gd name="connsiteY7" fmla="*/ 1680566 h 1680566"/>
                <a:gd name="connsiteX8" fmla="*/ 5785179 w 6683698"/>
                <a:gd name="connsiteY8" fmla="*/ 1680566 h 1680566"/>
                <a:gd name="connsiteX9" fmla="*/ 6683698 w 6683698"/>
                <a:gd name="connsiteY9" fmla="*/ 781881 h 1680566"/>
                <a:gd name="connsiteX10" fmla="*/ 6683698 w 6683698"/>
                <a:gd name="connsiteY10" fmla="*/ 33 h 1680566"/>
                <a:gd name="connsiteX11" fmla="*/ 5067807 w 6683698"/>
                <a:gd name="connsiteY11" fmla="*/ 200351 h 16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3698" h="1680566">
                  <a:moveTo>
                    <a:pt x="5067771" y="200316"/>
                  </a:moveTo>
                  <a:cubicBezTo>
                    <a:pt x="3721267" y="487023"/>
                    <a:pt x="3797373" y="755418"/>
                    <a:pt x="3042773" y="740302"/>
                  </a:cubicBezTo>
                  <a:cubicBezTo>
                    <a:pt x="2544278" y="730320"/>
                    <a:pt x="1753205" y="598044"/>
                    <a:pt x="1159398" y="498728"/>
                  </a:cubicBezTo>
                  <a:cubicBezTo>
                    <a:pt x="1083579" y="486053"/>
                    <a:pt x="1008909" y="473127"/>
                    <a:pt x="933987" y="462320"/>
                  </a:cubicBezTo>
                  <a:cubicBezTo>
                    <a:pt x="728285" y="432626"/>
                    <a:pt x="520358" y="418695"/>
                    <a:pt x="279690" y="468639"/>
                  </a:cubicBezTo>
                  <a:cubicBezTo>
                    <a:pt x="256966" y="473343"/>
                    <a:pt x="233955" y="478621"/>
                    <a:pt x="210620" y="484510"/>
                  </a:cubicBezTo>
                  <a:cubicBezTo>
                    <a:pt x="129919" y="504904"/>
                    <a:pt x="60562" y="528781"/>
                    <a:pt x="0" y="552838"/>
                  </a:cubicBezTo>
                  <a:lnTo>
                    <a:pt x="0" y="1680566"/>
                  </a:lnTo>
                  <a:lnTo>
                    <a:pt x="5785179" y="1680566"/>
                  </a:lnTo>
                  <a:cubicBezTo>
                    <a:pt x="6281413" y="1680566"/>
                    <a:pt x="6683698" y="1278206"/>
                    <a:pt x="6683698" y="781881"/>
                  </a:cubicBezTo>
                  <a:lnTo>
                    <a:pt x="6683698" y="33"/>
                  </a:lnTo>
                  <a:cubicBezTo>
                    <a:pt x="6042791" y="-2696"/>
                    <a:pt x="5237682" y="164195"/>
                    <a:pt x="5067807" y="200351"/>
                  </a:cubicBezTo>
                  <a:close/>
                </a:path>
              </a:pathLst>
            </a:custGeom>
            <a:solidFill>
              <a:srgbClr val="301D15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6" name="Gráfico 11">
              <a:extLst>
                <a:ext uri="{FF2B5EF4-FFF2-40B4-BE49-F238E27FC236}">
                  <a16:creationId xmlns:a16="http://schemas.microsoft.com/office/drawing/2014/main" id="{6977C628-9F3A-86D2-36A0-BFE391DB156C}"/>
                </a:ext>
              </a:extLst>
            </p:cNvPr>
            <p:cNvGrpSpPr/>
            <p:nvPr/>
          </p:nvGrpSpPr>
          <p:grpSpPr>
            <a:xfrm>
              <a:off x="2026036" y="2878839"/>
              <a:ext cx="323903" cy="82434"/>
              <a:chOff x="7647523" y="5060055"/>
              <a:chExt cx="1295419" cy="329686"/>
            </a:xfrm>
          </p:grpSpPr>
          <p:sp>
            <p:nvSpPr>
              <p:cNvPr id="86" name="Forma Livre 85">
                <a:extLst>
                  <a:ext uri="{FF2B5EF4-FFF2-40B4-BE49-F238E27FC236}">
                    <a16:creationId xmlns:a16="http://schemas.microsoft.com/office/drawing/2014/main" id="{8622A44D-5A3D-B59F-D8BA-9DAB46D534CB}"/>
                  </a:ext>
                </a:extLst>
              </p:cNvPr>
              <p:cNvSpPr/>
              <p:nvPr/>
            </p:nvSpPr>
            <p:spPr>
              <a:xfrm>
                <a:off x="7647523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 86">
                <a:extLst>
                  <a:ext uri="{FF2B5EF4-FFF2-40B4-BE49-F238E27FC236}">
                    <a16:creationId xmlns:a16="http://schemas.microsoft.com/office/drawing/2014/main" id="{E209A24E-653E-EE7B-C1E5-318A7C841654}"/>
                  </a:ext>
                </a:extLst>
              </p:cNvPr>
              <p:cNvSpPr/>
              <p:nvPr/>
            </p:nvSpPr>
            <p:spPr>
              <a:xfrm>
                <a:off x="8148854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23A4D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 87">
                <a:extLst>
                  <a:ext uri="{FF2B5EF4-FFF2-40B4-BE49-F238E27FC236}">
                    <a16:creationId xmlns:a16="http://schemas.microsoft.com/office/drawing/2014/main" id="{259D100B-89A2-68FC-DEB6-8F355B57CBA2}"/>
                  </a:ext>
                </a:extLst>
              </p:cNvPr>
              <p:cNvSpPr/>
              <p:nvPr/>
            </p:nvSpPr>
            <p:spPr>
              <a:xfrm>
                <a:off x="8613317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DCB431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444493D-8898-1BBB-0E82-1BDEFA5AE912}"/>
                </a:ext>
              </a:extLst>
            </p:cNvPr>
            <p:cNvGrpSpPr/>
            <p:nvPr userDrawn="1"/>
          </p:nvGrpSpPr>
          <p:grpSpPr>
            <a:xfrm>
              <a:off x="2630126" y="2738736"/>
              <a:ext cx="2058717" cy="292513"/>
              <a:chOff x="3492373" y="3920905"/>
              <a:chExt cx="1654440" cy="235071"/>
            </a:xfrm>
          </p:grpSpPr>
          <p:grpSp>
            <p:nvGrpSpPr>
              <p:cNvPr id="64" name="Gráfico 11">
                <a:extLst>
                  <a:ext uri="{FF2B5EF4-FFF2-40B4-BE49-F238E27FC236}">
                    <a16:creationId xmlns:a16="http://schemas.microsoft.com/office/drawing/2014/main" id="{BA143865-D009-7568-68CB-EBD7D6ADDB2D}"/>
                  </a:ext>
                </a:extLst>
              </p:cNvPr>
              <p:cNvGrpSpPr/>
              <p:nvPr/>
            </p:nvGrpSpPr>
            <p:grpSpPr>
              <a:xfrm>
                <a:off x="3492373" y="3942867"/>
                <a:ext cx="820759" cy="213109"/>
                <a:chOff x="2811301" y="6171589"/>
                <a:chExt cx="2638082" cy="684974"/>
              </a:xfrm>
              <a:solidFill>
                <a:srgbClr val="1CB7CA"/>
              </a:solidFill>
            </p:grpSpPr>
            <p:sp>
              <p:nvSpPr>
                <p:cNvPr id="82" name="Forma Livre 81">
                  <a:extLst>
                    <a:ext uri="{FF2B5EF4-FFF2-40B4-BE49-F238E27FC236}">
                      <a16:creationId xmlns:a16="http://schemas.microsoft.com/office/drawing/2014/main" id="{8A419E93-409B-FFF3-6AE1-871EC0D8EBB1}"/>
                    </a:ext>
                  </a:extLst>
                </p:cNvPr>
                <p:cNvSpPr/>
                <p:nvPr/>
              </p:nvSpPr>
              <p:spPr>
                <a:xfrm>
                  <a:off x="2811301" y="6171661"/>
                  <a:ext cx="592514" cy="675028"/>
                </a:xfrm>
                <a:custGeom>
                  <a:avLst/>
                  <a:gdLst>
                    <a:gd name="connsiteX0" fmla="*/ 590541 w 592514"/>
                    <a:gd name="connsiteY0" fmla="*/ 674992 h 675028"/>
                    <a:gd name="connsiteX1" fmla="*/ 0 w 592514"/>
                    <a:gd name="connsiteY1" fmla="*/ 674992 h 675028"/>
                    <a:gd name="connsiteX2" fmla="*/ 0 w 592514"/>
                    <a:gd name="connsiteY2" fmla="*/ 579699 h 675028"/>
                    <a:gd name="connsiteX3" fmla="*/ 18380 w 592514"/>
                    <a:gd name="connsiteY3" fmla="*/ 479414 h 675028"/>
                    <a:gd name="connsiteX4" fmla="*/ 78906 w 592514"/>
                    <a:gd name="connsiteY4" fmla="*/ 408428 h 675028"/>
                    <a:gd name="connsiteX5" fmla="*/ 190553 w 592514"/>
                    <a:gd name="connsiteY5" fmla="*/ 355324 h 675028"/>
                    <a:gd name="connsiteX6" fmla="*/ 361289 w 592514"/>
                    <a:gd name="connsiteY6" fmla="*/ 299741 h 675028"/>
                    <a:gd name="connsiteX7" fmla="*/ 409429 w 592514"/>
                    <a:gd name="connsiteY7" fmla="*/ 277911 h 675028"/>
                    <a:gd name="connsiteX8" fmla="*/ 434738 w 592514"/>
                    <a:gd name="connsiteY8" fmla="*/ 252095 h 675028"/>
                    <a:gd name="connsiteX9" fmla="*/ 442672 w 592514"/>
                    <a:gd name="connsiteY9" fmla="*/ 215363 h 675028"/>
                    <a:gd name="connsiteX10" fmla="*/ 431256 w 592514"/>
                    <a:gd name="connsiteY10" fmla="*/ 172671 h 675028"/>
                    <a:gd name="connsiteX11" fmla="*/ 390080 w 592514"/>
                    <a:gd name="connsiteY11" fmla="*/ 145382 h 675028"/>
                    <a:gd name="connsiteX12" fmla="*/ 305717 w 592514"/>
                    <a:gd name="connsiteY12" fmla="*/ 135939 h 675028"/>
                    <a:gd name="connsiteX13" fmla="*/ 209938 w 592514"/>
                    <a:gd name="connsiteY13" fmla="*/ 148363 h 675028"/>
                    <a:gd name="connsiteX14" fmla="*/ 161295 w 592514"/>
                    <a:gd name="connsiteY14" fmla="*/ 185094 h 675028"/>
                    <a:gd name="connsiteX15" fmla="*/ 146899 w 592514"/>
                    <a:gd name="connsiteY15" fmla="*/ 246170 h 675028"/>
                    <a:gd name="connsiteX16" fmla="*/ 146899 w 592514"/>
                    <a:gd name="connsiteY16" fmla="*/ 259096 h 675028"/>
                    <a:gd name="connsiteX17" fmla="*/ 969 w 592514"/>
                    <a:gd name="connsiteY17" fmla="*/ 259096 h 675028"/>
                    <a:gd name="connsiteX18" fmla="*/ 969 w 592514"/>
                    <a:gd name="connsiteY18" fmla="*/ 246170 h 675028"/>
                    <a:gd name="connsiteX19" fmla="*/ 32237 w 592514"/>
                    <a:gd name="connsiteY19" fmla="*/ 125060 h 675028"/>
                    <a:gd name="connsiteX20" fmla="*/ 131498 w 592514"/>
                    <a:gd name="connsiteY20" fmla="*/ 34721 h 675028"/>
                    <a:gd name="connsiteX21" fmla="*/ 310635 w 592514"/>
                    <a:gd name="connsiteY21" fmla="*/ 0 h 675028"/>
                    <a:gd name="connsiteX22" fmla="*/ 472899 w 592514"/>
                    <a:gd name="connsiteY22" fmla="*/ 28294 h 675028"/>
                    <a:gd name="connsiteX23" fmla="*/ 563724 w 592514"/>
                    <a:gd name="connsiteY23" fmla="*/ 105204 h 675028"/>
                    <a:gd name="connsiteX24" fmla="*/ 592515 w 592514"/>
                    <a:gd name="connsiteY24" fmla="*/ 217374 h 675028"/>
                    <a:gd name="connsiteX25" fmla="*/ 568211 w 592514"/>
                    <a:gd name="connsiteY25" fmla="*/ 317156 h 675028"/>
                    <a:gd name="connsiteX26" fmla="*/ 500218 w 592514"/>
                    <a:gd name="connsiteY26" fmla="*/ 383653 h 675028"/>
                    <a:gd name="connsiteX27" fmla="*/ 397008 w 592514"/>
                    <a:gd name="connsiteY27" fmla="*/ 426848 h 675028"/>
                    <a:gd name="connsiteX28" fmla="*/ 252120 w 592514"/>
                    <a:gd name="connsiteY28" fmla="*/ 466560 h 675028"/>
                    <a:gd name="connsiteX29" fmla="*/ 198020 w 592514"/>
                    <a:gd name="connsiteY29" fmla="*/ 486918 h 675028"/>
                    <a:gd name="connsiteX30" fmla="*/ 166751 w 592514"/>
                    <a:gd name="connsiteY30" fmla="*/ 514709 h 675028"/>
                    <a:gd name="connsiteX31" fmla="*/ 156807 w 592514"/>
                    <a:gd name="connsiteY31" fmla="*/ 557904 h 675028"/>
                    <a:gd name="connsiteX32" fmla="*/ 330487 w 592514"/>
                    <a:gd name="connsiteY32" fmla="*/ 541028 h 675028"/>
                    <a:gd name="connsiteX33" fmla="*/ 590541 w 592514"/>
                    <a:gd name="connsiteY33" fmla="*/ 541028 h 675028"/>
                    <a:gd name="connsiteX34" fmla="*/ 590541 w 592514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14" h="675028">
                      <a:moveTo>
                        <a:pt x="590541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3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29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6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6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969" y="259096"/>
                      </a:lnTo>
                      <a:lnTo>
                        <a:pt x="969" y="246170"/>
                      </a:lnTo>
                      <a:cubicBezTo>
                        <a:pt x="969" y="202509"/>
                        <a:pt x="11380" y="162151"/>
                        <a:pt x="32237" y="125060"/>
                      </a:cubicBezTo>
                      <a:cubicBezTo>
                        <a:pt x="53059" y="88005"/>
                        <a:pt x="86158" y="57880"/>
                        <a:pt x="131498" y="34721"/>
                      </a:cubicBezTo>
                      <a:cubicBezTo>
                        <a:pt x="176803" y="11562"/>
                        <a:pt x="236539" y="0"/>
                        <a:pt x="310635" y="0"/>
                      </a:cubicBezTo>
                      <a:cubicBezTo>
                        <a:pt x="377443" y="0"/>
                        <a:pt x="431543" y="9407"/>
                        <a:pt x="472899" y="28294"/>
                      </a:cubicBezTo>
                      <a:cubicBezTo>
                        <a:pt x="514255" y="47144"/>
                        <a:pt x="544518" y="72817"/>
                        <a:pt x="563724" y="105204"/>
                      </a:cubicBezTo>
                      <a:cubicBezTo>
                        <a:pt x="582894" y="137663"/>
                        <a:pt x="592515" y="175041"/>
                        <a:pt x="592515" y="217374"/>
                      </a:cubicBezTo>
                      <a:cubicBezTo>
                        <a:pt x="592515" y="257085"/>
                        <a:pt x="584402" y="290334"/>
                        <a:pt x="568211" y="317156"/>
                      </a:cubicBezTo>
                      <a:cubicBezTo>
                        <a:pt x="551985" y="343977"/>
                        <a:pt x="529333" y="366131"/>
                        <a:pt x="500218" y="383653"/>
                      </a:cubicBezTo>
                      <a:cubicBezTo>
                        <a:pt x="471104" y="401211"/>
                        <a:pt x="436677" y="415609"/>
                        <a:pt x="397008" y="426848"/>
                      </a:cubicBezTo>
                      <a:lnTo>
                        <a:pt x="252120" y="466560"/>
                      </a:lnTo>
                      <a:cubicBezTo>
                        <a:pt x="230293" y="472520"/>
                        <a:pt x="212236" y="479306"/>
                        <a:pt x="198020" y="486918"/>
                      </a:cubicBezTo>
                      <a:cubicBezTo>
                        <a:pt x="183768" y="494530"/>
                        <a:pt x="173357" y="503794"/>
                        <a:pt x="166751" y="514709"/>
                      </a:cubicBezTo>
                      <a:cubicBezTo>
                        <a:pt x="160146" y="525624"/>
                        <a:pt x="156807" y="540023"/>
                        <a:pt x="156807" y="557904"/>
                      </a:cubicBezTo>
                      <a:lnTo>
                        <a:pt x="330487" y="541028"/>
                      </a:lnTo>
                      <a:lnTo>
                        <a:pt x="590541" y="541028"/>
                      </a:lnTo>
                      <a:lnTo>
                        <a:pt x="590541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3" name="Forma Livre 82">
                  <a:extLst>
                    <a:ext uri="{FF2B5EF4-FFF2-40B4-BE49-F238E27FC236}">
                      <a16:creationId xmlns:a16="http://schemas.microsoft.com/office/drawing/2014/main" id="{9A7AE802-9881-32A1-0785-B95EDE58E5C0}"/>
                    </a:ext>
                  </a:extLst>
                </p:cNvPr>
                <p:cNvSpPr/>
                <p:nvPr/>
              </p:nvSpPr>
              <p:spPr>
                <a:xfrm>
                  <a:off x="3452460" y="6171589"/>
                  <a:ext cx="664995" cy="684974"/>
                </a:xfrm>
                <a:custGeom>
                  <a:avLst/>
                  <a:gdLst>
                    <a:gd name="connsiteX0" fmla="*/ 332498 w 664995"/>
                    <a:gd name="connsiteY0" fmla="*/ 684974 h 684974"/>
                    <a:gd name="connsiteX1" fmla="*/ 151351 w 664995"/>
                    <a:gd name="connsiteY1" fmla="*/ 642282 h 684974"/>
                    <a:gd name="connsiteX2" fmla="*/ 38699 w 664995"/>
                    <a:gd name="connsiteY2" fmla="*/ 522680 h 684974"/>
                    <a:gd name="connsiteX3" fmla="*/ 0 w 664995"/>
                    <a:gd name="connsiteY3" fmla="*/ 342505 h 684974"/>
                    <a:gd name="connsiteX4" fmla="*/ 38699 w 664995"/>
                    <a:gd name="connsiteY4" fmla="*/ 161828 h 684974"/>
                    <a:gd name="connsiteX5" fmla="*/ 151351 w 664995"/>
                    <a:gd name="connsiteY5" fmla="*/ 42692 h 684974"/>
                    <a:gd name="connsiteX6" fmla="*/ 332498 w 664995"/>
                    <a:gd name="connsiteY6" fmla="*/ 0 h 684974"/>
                    <a:gd name="connsiteX7" fmla="*/ 513645 w 664995"/>
                    <a:gd name="connsiteY7" fmla="*/ 42692 h 684974"/>
                    <a:gd name="connsiteX8" fmla="*/ 626296 w 664995"/>
                    <a:gd name="connsiteY8" fmla="*/ 161828 h 684974"/>
                    <a:gd name="connsiteX9" fmla="*/ 664995 w 664995"/>
                    <a:gd name="connsiteY9" fmla="*/ 342505 h 684974"/>
                    <a:gd name="connsiteX10" fmla="*/ 626296 w 664995"/>
                    <a:gd name="connsiteY10" fmla="*/ 522680 h 684974"/>
                    <a:gd name="connsiteX11" fmla="*/ 513645 w 664995"/>
                    <a:gd name="connsiteY11" fmla="*/ 642282 h 684974"/>
                    <a:gd name="connsiteX12" fmla="*/ 332498 w 664995"/>
                    <a:gd name="connsiteY12" fmla="*/ 684974 h 684974"/>
                    <a:gd name="connsiteX13" fmla="*/ 332498 w 664995"/>
                    <a:gd name="connsiteY13" fmla="*/ 540059 h 684974"/>
                    <a:gd name="connsiteX14" fmla="*/ 433733 w 664995"/>
                    <a:gd name="connsiteY14" fmla="*/ 520705 h 684974"/>
                    <a:gd name="connsiteX15" fmla="*/ 488336 w 664995"/>
                    <a:gd name="connsiteY15" fmla="*/ 457691 h 684974"/>
                    <a:gd name="connsiteX16" fmla="*/ 505208 w 664995"/>
                    <a:gd name="connsiteY16" fmla="*/ 342541 h 684974"/>
                    <a:gd name="connsiteX17" fmla="*/ 488336 w 664995"/>
                    <a:gd name="connsiteY17" fmla="*/ 227391 h 684974"/>
                    <a:gd name="connsiteX18" fmla="*/ 433733 w 664995"/>
                    <a:gd name="connsiteY18" fmla="*/ 164341 h 684974"/>
                    <a:gd name="connsiteX19" fmla="*/ 332498 w 664995"/>
                    <a:gd name="connsiteY19" fmla="*/ 144987 h 684974"/>
                    <a:gd name="connsiteX20" fmla="*/ 231262 w 664995"/>
                    <a:gd name="connsiteY20" fmla="*/ 164341 h 684974"/>
                    <a:gd name="connsiteX21" fmla="*/ 176660 w 664995"/>
                    <a:gd name="connsiteY21" fmla="*/ 227391 h 684974"/>
                    <a:gd name="connsiteX22" fmla="*/ 159787 w 664995"/>
                    <a:gd name="connsiteY22" fmla="*/ 342541 h 684974"/>
                    <a:gd name="connsiteX23" fmla="*/ 176660 w 664995"/>
                    <a:gd name="connsiteY23" fmla="*/ 457691 h 684974"/>
                    <a:gd name="connsiteX24" fmla="*/ 231262 w 664995"/>
                    <a:gd name="connsiteY24" fmla="*/ 520705 h 684974"/>
                    <a:gd name="connsiteX25" fmla="*/ 332498 w 664995"/>
                    <a:gd name="connsiteY25" fmla="*/ 540059 h 68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64995" h="684974">
                      <a:moveTo>
                        <a:pt x="332498" y="684974"/>
                      </a:moveTo>
                      <a:cubicBezTo>
                        <a:pt x="261022" y="684974"/>
                        <a:pt x="200640" y="670756"/>
                        <a:pt x="151351" y="642282"/>
                      </a:cubicBezTo>
                      <a:cubicBezTo>
                        <a:pt x="102061" y="613845"/>
                        <a:pt x="64511" y="573954"/>
                        <a:pt x="38699" y="522680"/>
                      </a:cubicBezTo>
                      <a:cubicBezTo>
                        <a:pt x="12888" y="471407"/>
                        <a:pt x="0" y="411337"/>
                        <a:pt x="0" y="342505"/>
                      </a:cubicBezTo>
                      <a:cubicBezTo>
                        <a:pt x="0" y="273674"/>
                        <a:pt x="12888" y="212778"/>
                        <a:pt x="38699" y="161828"/>
                      </a:cubicBezTo>
                      <a:cubicBezTo>
                        <a:pt x="64511" y="110877"/>
                        <a:pt x="102061" y="71165"/>
                        <a:pt x="151351" y="42692"/>
                      </a:cubicBezTo>
                      <a:cubicBezTo>
                        <a:pt x="200640" y="14255"/>
                        <a:pt x="261022" y="0"/>
                        <a:pt x="332498" y="0"/>
                      </a:cubicBezTo>
                      <a:cubicBezTo>
                        <a:pt x="403973" y="0"/>
                        <a:pt x="464319" y="14219"/>
                        <a:pt x="513645" y="42692"/>
                      </a:cubicBezTo>
                      <a:cubicBezTo>
                        <a:pt x="562934" y="71130"/>
                        <a:pt x="600485" y="110877"/>
                        <a:pt x="626296" y="161828"/>
                      </a:cubicBezTo>
                      <a:cubicBezTo>
                        <a:pt x="652108" y="212778"/>
                        <a:pt x="664995" y="272992"/>
                        <a:pt x="664995" y="342505"/>
                      </a:cubicBezTo>
                      <a:cubicBezTo>
                        <a:pt x="664995" y="412019"/>
                        <a:pt x="652072" y="471407"/>
                        <a:pt x="626296" y="522680"/>
                      </a:cubicBezTo>
                      <a:cubicBezTo>
                        <a:pt x="600485" y="573989"/>
                        <a:pt x="562934" y="613845"/>
                        <a:pt x="513645" y="642282"/>
                      </a:cubicBezTo>
                      <a:cubicBezTo>
                        <a:pt x="464355" y="670756"/>
                        <a:pt x="403973" y="684974"/>
                        <a:pt x="332498" y="684974"/>
                      </a:cubicBezTo>
                      <a:close/>
                      <a:moveTo>
                        <a:pt x="332498" y="540059"/>
                      </a:moveTo>
                      <a:cubicBezTo>
                        <a:pt x="374823" y="540059"/>
                        <a:pt x="408568" y="533595"/>
                        <a:pt x="433733" y="520705"/>
                      </a:cubicBezTo>
                      <a:cubicBezTo>
                        <a:pt x="458863" y="507779"/>
                        <a:pt x="477063" y="486811"/>
                        <a:pt x="488336" y="457691"/>
                      </a:cubicBezTo>
                      <a:cubicBezTo>
                        <a:pt x="499572" y="428571"/>
                        <a:pt x="505208" y="390188"/>
                        <a:pt x="505208" y="342541"/>
                      </a:cubicBezTo>
                      <a:cubicBezTo>
                        <a:pt x="505208" y="294894"/>
                        <a:pt x="499572" y="256511"/>
                        <a:pt x="488336" y="227391"/>
                      </a:cubicBezTo>
                      <a:cubicBezTo>
                        <a:pt x="477063" y="198272"/>
                        <a:pt x="458899" y="177267"/>
                        <a:pt x="433733" y="164341"/>
                      </a:cubicBezTo>
                      <a:cubicBezTo>
                        <a:pt x="408568" y="151415"/>
                        <a:pt x="374823" y="144987"/>
                        <a:pt x="332498" y="144987"/>
                      </a:cubicBezTo>
                      <a:cubicBezTo>
                        <a:pt x="290173" y="144987"/>
                        <a:pt x="256392" y="151451"/>
                        <a:pt x="231262" y="164341"/>
                      </a:cubicBezTo>
                      <a:cubicBezTo>
                        <a:pt x="206097" y="177267"/>
                        <a:pt x="187932" y="198272"/>
                        <a:pt x="176660" y="227391"/>
                      </a:cubicBezTo>
                      <a:cubicBezTo>
                        <a:pt x="165387" y="256511"/>
                        <a:pt x="159787" y="294894"/>
                        <a:pt x="159787" y="342541"/>
                      </a:cubicBezTo>
                      <a:cubicBezTo>
                        <a:pt x="159787" y="390188"/>
                        <a:pt x="165387" y="428571"/>
                        <a:pt x="176660" y="457691"/>
                      </a:cubicBezTo>
                      <a:cubicBezTo>
                        <a:pt x="187896" y="486811"/>
                        <a:pt x="206097" y="507815"/>
                        <a:pt x="231262" y="520705"/>
                      </a:cubicBezTo>
                      <a:cubicBezTo>
                        <a:pt x="256392" y="533631"/>
                        <a:pt x="290137" y="540059"/>
                        <a:pt x="332498" y="540059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4" name="Forma Livre 83">
                  <a:extLst>
                    <a:ext uri="{FF2B5EF4-FFF2-40B4-BE49-F238E27FC236}">
                      <a16:creationId xmlns:a16="http://schemas.microsoft.com/office/drawing/2014/main" id="{6439CEB5-1FA8-5A49-8E6C-44F3D8F4BEFB}"/>
                    </a:ext>
                  </a:extLst>
                </p:cNvPr>
                <p:cNvSpPr/>
                <p:nvPr/>
              </p:nvSpPr>
              <p:spPr>
                <a:xfrm>
                  <a:off x="4164088" y="6171661"/>
                  <a:ext cx="592550" cy="675028"/>
                </a:xfrm>
                <a:custGeom>
                  <a:avLst/>
                  <a:gdLst>
                    <a:gd name="connsiteX0" fmla="*/ 590576 w 592550"/>
                    <a:gd name="connsiteY0" fmla="*/ 674992 h 675028"/>
                    <a:gd name="connsiteX1" fmla="*/ 0 w 592550"/>
                    <a:gd name="connsiteY1" fmla="*/ 674992 h 675028"/>
                    <a:gd name="connsiteX2" fmla="*/ 0 w 592550"/>
                    <a:gd name="connsiteY2" fmla="*/ 579699 h 675028"/>
                    <a:gd name="connsiteX3" fmla="*/ 18380 w 592550"/>
                    <a:gd name="connsiteY3" fmla="*/ 479414 h 675028"/>
                    <a:gd name="connsiteX4" fmla="*/ 78906 w 592550"/>
                    <a:gd name="connsiteY4" fmla="*/ 408428 h 675028"/>
                    <a:gd name="connsiteX5" fmla="*/ 190552 w 592550"/>
                    <a:gd name="connsiteY5" fmla="*/ 355324 h 675028"/>
                    <a:gd name="connsiteX6" fmla="*/ 361289 w 592550"/>
                    <a:gd name="connsiteY6" fmla="*/ 299741 h 675028"/>
                    <a:gd name="connsiteX7" fmla="*/ 409430 w 592550"/>
                    <a:gd name="connsiteY7" fmla="*/ 277911 h 675028"/>
                    <a:gd name="connsiteX8" fmla="*/ 434738 w 592550"/>
                    <a:gd name="connsiteY8" fmla="*/ 252095 h 675028"/>
                    <a:gd name="connsiteX9" fmla="*/ 442672 w 592550"/>
                    <a:gd name="connsiteY9" fmla="*/ 215363 h 675028"/>
                    <a:gd name="connsiteX10" fmla="*/ 431256 w 592550"/>
                    <a:gd name="connsiteY10" fmla="*/ 172671 h 675028"/>
                    <a:gd name="connsiteX11" fmla="*/ 390080 w 592550"/>
                    <a:gd name="connsiteY11" fmla="*/ 145382 h 675028"/>
                    <a:gd name="connsiteX12" fmla="*/ 305717 w 592550"/>
                    <a:gd name="connsiteY12" fmla="*/ 135939 h 675028"/>
                    <a:gd name="connsiteX13" fmla="*/ 209938 w 592550"/>
                    <a:gd name="connsiteY13" fmla="*/ 148363 h 675028"/>
                    <a:gd name="connsiteX14" fmla="*/ 161295 w 592550"/>
                    <a:gd name="connsiteY14" fmla="*/ 185094 h 675028"/>
                    <a:gd name="connsiteX15" fmla="*/ 146899 w 592550"/>
                    <a:gd name="connsiteY15" fmla="*/ 246170 h 675028"/>
                    <a:gd name="connsiteX16" fmla="*/ 146899 w 592550"/>
                    <a:gd name="connsiteY16" fmla="*/ 259096 h 675028"/>
                    <a:gd name="connsiteX17" fmla="*/ 1005 w 592550"/>
                    <a:gd name="connsiteY17" fmla="*/ 259096 h 675028"/>
                    <a:gd name="connsiteX18" fmla="*/ 1005 w 592550"/>
                    <a:gd name="connsiteY18" fmla="*/ 246170 h 675028"/>
                    <a:gd name="connsiteX19" fmla="*/ 32273 w 592550"/>
                    <a:gd name="connsiteY19" fmla="*/ 125060 h 675028"/>
                    <a:gd name="connsiteX20" fmla="*/ 131534 w 592550"/>
                    <a:gd name="connsiteY20" fmla="*/ 34721 h 675028"/>
                    <a:gd name="connsiteX21" fmla="*/ 310671 w 592550"/>
                    <a:gd name="connsiteY21" fmla="*/ 0 h 675028"/>
                    <a:gd name="connsiteX22" fmla="*/ 472935 w 592550"/>
                    <a:gd name="connsiteY22" fmla="*/ 28294 h 675028"/>
                    <a:gd name="connsiteX23" fmla="*/ 563760 w 592550"/>
                    <a:gd name="connsiteY23" fmla="*/ 105204 h 675028"/>
                    <a:gd name="connsiteX24" fmla="*/ 592551 w 592550"/>
                    <a:gd name="connsiteY24" fmla="*/ 217374 h 675028"/>
                    <a:gd name="connsiteX25" fmla="*/ 568247 w 592550"/>
                    <a:gd name="connsiteY25" fmla="*/ 317156 h 675028"/>
                    <a:gd name="connsiteX26" fmla="*/ 500254 w 592550"/>
                    <a:gd name="connsiteY26" fmla="*/ 383653 h 675028"/>
                    <a:gd name="connsiteX27" fmla="*/ 397044 w 592550"/>
                    <a:gd name="connsiteY27" fmla="*/ 426848 h 675028"/>
                    <a:gd name="connsiteX28" fmla="*/ 252155 w 592550"/>
                    <a:gd name="connsiteY28" fmla="*/ 466560 h 675028"/>
                    <a:gd name="connsiteX29" fmla="*/ 198055 w 592550"/>
                    <a:gd name="connsiteY29" fmla="*/ 486918 h 675028"/>
                    <a:gd name="connsiteX30" fmla="*/ 166787 w 592550"/>
                    <a:gd name="connsiteY30" fmla="*/ 514709 h 675028"/>
                    <a:gd name="connsiteX31" fmla="*/ 156843 w 592550"/>
                    <a:gd name="connsiteY31" fmla="*/ 557904 h 675028"/>
                    <a:gd name="connsiteX32" fmla="*/ 330523 w 592550"/>
                    <a:gd name="connsiteY32" fmla="*/ 541028 h 675028"/>
                    <a:gd name="connsiteX33" fmla="*/ 590576 w 592550"/>
                    <a:gd name="connsiteY33" fmla="*/ 541028 h 675028"/>
                    <a:gd name="connsiteX34" fmla="*/ 590576 w 592550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50" h="675028">
                      <a:moveTo>
                        <a:pt x="590576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2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30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5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5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1005" y="259096"/>
                      </a:lnTo>
                      <a:lnTo>
                        <a:pt x="1005" y="246170"/>
                      </a:lnTo>
                      <a:cubicBezTo>
                        <a:pt x="1005" y="202509"/>
                        <a:pt x="11416" y="162151"/>
                        <a:pt x="32273" y="125060"/>
                      </a:cubicBezTo>
                      <a:cubicBezTo>
                        <a:pt x="53095" y="88005"/>
                        <a:pt x="86194" y="57880"/>
                        <a:pt x="131534" y="34721"/>
                      </a:cubicBezTo>
                      <a:cubicBezTo>
                        <a:pt x="176839" y="11562"/>
                        <a:pt x="236575" y="0"/>
                        <a:pt x="310671" y="0"/>
                      </a:cubicBezTo>
                      <a:cubicBezTo>
                        <a:pt x="377479" y="0"/>
                        <a:pt x="431579" y="9407"/>
                        <a:pt x="472935" y="28294"/>
                      </a:cubicBezTo>
                      <a:cubicBezTo>
                        <a:pt x="514291" y="47144"/>
                        <a:pt x="544554" y="72817"/>
                        <a:pt x="563760" y="105204"/>
                      </a:cubicBezTo>
                      <a:cubicBezTo>
                        <a:pt x="582930" y="137663"/>
                        <a:pt x="592551" y="175041"/>
                        <a:pt x="592551" y="217374"/>
                      </a:cubicBezTo>
                      <a:cubicBezTo>
                        <a:pt x="592551" y="257085"/>
                        <a:pt x="584438" y="290334"/>
                        <a:pt x="568247" y="317156"/>
                      </a:cubicBezTo>
                      <a:cubicBezTo>
                        <a:pt x="552021" y="343977"/>
                        <a:pt x="529368" y="366131"/>
                        <a:pt x="500254" y="383653"/>
                      </a:cubicBezTo>
                      <a:cubicBezTo>
                        <a:pt x="471140" y="401211"/>
                        <a:pt x="436713" y="415609"/>
                        <a:pt x="397044" y="426848"/>
                      </a:cubicBezTo>
                      <a:lnTo>
                        <a:pt x="252155" y="466560"/>
                      </a:lnTo>
                      <a:cubicBezTo>
                        <a:pt x="230329" y="472520"/>
                        <a:pt x="212272" y="479306"/>
                        <a:pt x="198055" y="486918"/>
                      </a:cubicBezTo>
                      <a:cubicBezTo>
                        <a:pt x="183803" y="494530"/>
                        <a:pt x="173393" y="503794"/>
                        <a:pt x="166787" y="514709"/>
                      </a:cubicBezTo>
                      <a:cubicBezTo>
                        <a:pt x="160182" y="525624"/>
                        <a:pt x="156843" y="540023"/>
                        <a:pt x="156843" y="557904"/>
                      </a:cubicBezTo>
                      <a:lnTo>
                        <a:pt x="330523" y="541028"/>
                      </a:lnTo>
                      <a:lnTo>
                        <a:pt x="590576" y="541028"/>
                      </a:lnTo>
                      <a:lnTo>
                        <a:pt x="590576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5" name="Forma Livre 84">
                  <a:extLst>
                    <a:ext uri="{FF2B5EF4-FFF2-40B4-BE49-F238E27FC236}">
                      <a16:creationId xmlns:a16="http://schemas.microsoft.com/office/drawing/2014/main" id="{BFFC9A72-A906-24C1-1880-651BEDCE3F2E}"/>
                    </a:ext>
                  </a:extLst>
                </p:cNvPr>
                <p:cNvSpPr/>
                <p:nvPr/>
              </p:nvSpPr>
              <p:spPr>
                <a:xfrm>
                  <a:off x="4806251" y="6171625"/>
                  <a:ext cx="643132" cy="684938"/>
                </a:xfrm>
                <a:custGeom>
                  <a:avLst/>
                  <a:gdLst>
                    <a:gd name="connsiteX0" fmla="*/ 341437 w 643132"/>
                    <a:gd name="connsiteY0" fmla="*/ 684938 h 684938"/>
                    <a:gd name="connsiteX1" fmla="*/ 144925 w 643132"/>
                    <a:gd name="connsiteY1" fmla="*/ 648710 h 684938"/>
                    <a:gd name="connsiteX2" fmla="*/ 34750 w 643132"/>
                    <a:gd name="connsiteY2" fmla="*/ 537043 h 684938"/>
                    <a:gd name="connsiteX3" fmla="*/ 0 w 643132"/>
                    <a:gd name="connsiteY3" fmla="*/ 343475 h 684938"/>
                    <a:gd name="connsiteX4" fmla="*/ 23334 w 643132"/>
                    <a:gd name="connsiteY4" fmla="*/ 192563 h 684938"/>
                    <a:gd name="connsiteX5" fmla="*/ 89820 w 643132"/>
                    <a:gd name="connsiteY5" fmla="*/ 85348 h 684938"/>
                    <a:gd name="connsiteX6" fmla="*/ 193532 w 643132"/>
                    <a:gd name="connsiteY6" fmla="*/ 21328 h 684938"/>
                    <a:gd name="connsiteX7" fmla="*/ 328513 w 643132"/>
                    <a:gd name="connsiteY7" fmla="*/ 0 h 684938"/>
                    <a:gd name="connsiteX8" fmla="*/ 486325 w 643132"/>
                    <a:gd name="connsiteY8" fmla="*/ 27791 h 684938"/>
                    <a:gd name="connsiteX9" fmla="*/ 590541 w 643132"/>
                    <a:gd name="connsiteY9" fmla="*/ 105204 h 684938"/>
                    <a:gd name="connsiteX10" fmla="*/ 627265 w 643132"/>
                    <a:gd name="connsiteY10" fmla="*/ 223334 h 684938"/>
                    <a:gd name="connsiteX11" fmla="*/ 627265 w 643132"/>
                    <a:gd name="connsiteY11" fmla="*/ 231269 h 684938"/>
                    <a:gd name="connsiteX12" fmla="*/ 461519 w 643132"/>
                    <a:gd name="connsiteY12" fmla="*/ 231269 h 684938"/>
                    <a:gd name="connsiteX13" fmla="*/ 461519 w 643132"/>
                    <a:gd name="connsiteY13" fmla="*/ 223334 h 684938"/>
                    <a:gd name="connsiteX14" fmla="*/ 448129 w 643132"/>
                    <a:gd name="connsiteY14" fmla="*/ 176657 h 684938"/>
                    <a:gd name="connsiteX15" fmla="*/ 405445 w 643132"/>
                    <a:gd name="connsiteY15" fmla="*/ 150840 h 684938"/>
                    <a:gd name="connsiteX16" fmla="*/ 328513 w 643132"/>
                    <a:gd name="connsiteY16" fmla="*/ 142905 h 684938"/>
                    <a:gd name="connsiteX17" fmla="*/ 230257 w 643132"/>
                    <a:gd name="connsiteY17" fmla="*/ 157806 h 684938"/>
                    <a:gd name="connsiteX18" fmla="*/ 176157 w 643132"/>
                    <a:gd name="connsiteY18" fmla="*/ 210910 h 684938"/>
                    <a:gd name="connsiteX19" fmla="*/ 158782 w 643132"/>
                    <a:gd name="connsiteY19" fmla="*/ 317623 h 684938"/>
                    <a:gd name="connsiteX20" fmla="*/ 158782 w 643132"/>
                    <a:gd name="connsiteY20" fmla="*/ 361284 h 684938"/>
                    <a:gd name="connsiteX21" fmla="*/ 169695 w 643132"/>
                    <a:gd name="connsiteY21" fmla="*/ 361284 h 684938"/>
                    <a:gd name="connsiteX22" fmla="*/ 212379 w 643132"/>
                    <a:gd name="connsiteY22" fmla="*/ 312165 h 684938"/>
                    <a:gd name="connsiteX23" fmla="*/ 285326 w 643132"/>
                    <a:gd name="connsiteY23" fmla="*/ 276941 h 684938"/>
                    <a:gd name="connsiteX24" fmla="*/ 388070 w 643132"/>
                    <a:gd name="connsiteY24" fmla="*/ 264015 h 684938"/>
                    <a:gd name="connsiteX25" fmla="*/ 527035 w 643132"/>
                    <a:gd name="connsiteY25" fmla="*/ 286348 h 684938"/>
                    <a:gd name="connsiteX26" fmla="*/ 613373 w 643132"/>
                    <a:gd name="connsiteY26" fmla="*/ 353349 h 684938"/>
                    <a:gd name="connsiteX27" fmla="*/ 643133 w 643132"/>
                    <a:gd name="connsiteY27" fmla="*/ 466524 h 684938"/>
                    <a:gd name="connsiteX28" fmla="*/ 566201 w 643132"/>
                    <a:gd name="connsiteY28" fmla="*/ 625335 h 684938"/>
                    <a:gd name="connsiteX29" fmla="*/ 341401 w 643132"/>
                    <a:gd name="connsiteY29" fmla="*/ 684902 h 684938"/>
                    <a:gd name="connsiteX30" fmla="*/ 333503 w 643132"/>
                    <a:gd name="connsiteY30" fmla="*/ 541998 h 684938"/>
                    <a:gd name="connsiteX31" fmla="*/ 426302 w 643132"/>
                    <a:gd name="connsiteY31" fmla="*/ 532554 h 684938"/>
                    <a:gd name="connsiteX32" fmla="*/ 473438 w 643132"/>
                    <a:gd name="connsiteY32" fmla="*/ 503794 h 684938"/>
                    <a:gd name="connsiteX33" fmla="*/ 487331 w 643132"/>
                    <a:gd name="connsiteY33" fmla="*/ 455644 h 684938"/>
                    <a:gd name="connsiteX34" fmla="*/ 473940 w 643132"/>
                    <a:gd name="connsiteY34" fmla="*/ 404514 h 684938"/>
                    <a:gd name="connsiteX35" fmla="*/ 427307 w 643132"/>
                    <a:gd name="connsiteY35" fmla="*/ 376221 h 684938"/>
                    <a:gd name="connsiteX36" fmla="*/ 334508 w 643132"/>
                    <a:gd name="connsiteY36" fmla="*/ 367280 h 684938"/>
                    <a:gd name="connsiteX37" fmla="*/ 236252 w 643132"/>
                    <a:gd name="connsiteY37" fmla="*/ 376221 h 684938"/>
                    <a:gd name="connsiteX38" fmla="*/ 185634 w 643132"/>
                    <a:gd name="connsiteY38" fmla="*/ 404514 h 684938"/>
                    <a:gd name="connsiteX39" fmla="*/ 170736 w 643132"/>
                    <a:gd name="connsiteY39" fmla="*/ 453634 h 684938"/>
                    <a:gd name="connsiteX40" fmla="*/ 185634 w 643132"/>
                    <a:gd name="connsiteY40" fmla="*/ 502250 h 684938"/>
                    <a:gd name="connsiteX41" fmla="*/ 236252 w 643132"/>
                    <a:gd name="connsiteY41" fmla="*/ 532052 h 684938"/>
                    <a:gd name="connsiteX42" fmla="*/ 333539 w 643132"/>
                    <a:gd name="connsiteY42" fmla="*/ 541962 h 68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3132" h="684938">
                      <a:moveTo>
                        <a:pt x="341437" y="684938"/>
                      </a:moveTo>
                      <a:cubicBezTo>
                        <a:pt x="260699" y="684938"/>
                        <a:pt x="195184" y="672874"/>
                        <a:pt x="144925" y="648710"/>
                      </a:cubicBezTo>
                      <a:cubicBezTo>
                        <a:pt x="94630" y="624545"/>
                        <a:pt x="57905" y="587311"/>
                        <a:pt x="34750" y="537043"/>
                      </a:cubicBezTo>
                      <a:cubicBezTo>
                        <a:pt x="11560" y="486775"/>
                        <a:pt x="0" y="422216"/>
                        <a:pt x="0" y="343475"/>
                      </a:cubicBezTo>
                      <a:cubicBezTo>
                        <a:pt x="0" y="285918"/>
                        <a:pt x="7754" y="235614"/>
                        <a:pt x="23334" y="192563"/>
                      </a:cubicBezTo>
                      <a:cubicBezTo>
                        <a:pt x="38879" y="149548"/>
                        <a:pt x="61064" y="113822"/>
                        <a:pt x="89820" y="85348"/>
                      </a:cubicBezTo>
                      <a:cubicBezTo>
                        <a:pt x="118611" y="56911"/>
                        <a:pt x="153182" y="35547"/>
                        <a:pt x="193532" y="21328"/>
                      </a:cubicBezTo>
                      <a:cubicBezTo>
                        <a:pt x="233883" y="7109"/>
                        <a:pt x="278900" y="0"/>
                        <a:pt x="328513" y="0"/>
                      </a:cubicBezTo>
                      <a:cubicBezTo>
                        <a:pt x="388716" y="0"/>
                        <a:pt x="441308" y="9264"/>
                        <a:pt x="486325" y="27791"/>
                      </a:cubicBezTo>
                      <a:cubicBezTo>
                        <a:pt x="531307" y="46319"/>
                        <a:pt x="566057" y="72135"/>
                        <a:pt x="590541" y="105204"/>
                      </a:cubicBezTo>
                      <a:cubicBezTo>
                        <a:pt x="615024" y="138309"/>
                        <a:pt x="627265" y="177698"/>
                        <a:pt x="627265" y="223334"/>
                      </a:cubicBezTo>
                      <a:lnTo>
                        <a:pt x="627265" y="231269"/>
                      </a:lnTo>
                      <a:lnTo>
                        <a:pt x="461519" y="231269"/>
                      </a:lnTo>
                      <a:lnTo>
                        <a:pt x="461519" y="223334"/>
                      </a:lnTo>
                      <a:cubicBezTo>
                        <a:pt x="461519" y="204124"/>
                        <a:pt x="457068" y="188577"/>
                        <a:pt x="448129" y="176657"/>
                      </a:cubicBezTo>
                      <a:cubicBezTo>
                        <a:pt x="439190" y="164736"/>
                        <a:pt x="424974" y="156154"/>
                        <a:pt x="405445" y="150840"/>
                      </a:cubicBezTo>
                      <a:cubicBezTo>
                        <a:pt x="385916" y="145526"/>
                        <a:pt x="360284" y="142905"/>
                        <a:pt x="328513" y="142905"/>
                      </a:cubicBezTo>
                      <a:cubicBezTo>
                        <a:pt x="287480" y="142905"/>
                        <a:pt x="254740" y="147860"/>
                        <a:pt x="230257" y="157806"/>
                      </a:cubicBezTo>
                      <a:cubicBezTo>
                        <a:pt x="205774" y="167716"/>
                        <a:pt x="187717" y="185417"/>
                        <a:pt x="176157" y="210910"/>
                      </a:cubicBezTo>
                      <a:cubicBezTo>
                        <a:pt x="164562" y="236404"/>
                        <a:pt x="158782" y="271950"/>
                        <a:pt x="158782" y="317623"/>
                      </a:cubicBezTo>
                      <a:lnTo>
                        <a:pt x="158782" y="361284"/>
                      </a:lnTo>
                      <a:lnTo>
                        <a:pt x="169695" y="361284"/>
                      </a:lnTo>
                      <a:cubicBezTo>
                        <a:pt x="178957" y="343403"/>
                        <a:pt x="193173" y="327030"/>
                        <a:pt x="212379" y="312165"/>
                      </a:cubicBezTo>
                      <a:cubicBezTo>
                        <a:pt x="231549" y="297264"/>
                        <a:pt x="255889" y="285523"/>
                        <a:pt x="285326" y="276941"/>
                      </a:cubicBezTo>
                      <a:cubicBezTo>
                        <a:pt x="314763" y="268360"/>
                        <a:pt x="349011" y="264015"/>
                        <a:pt x="388070" y="264015"/>
                      </a:cubicBezTo>
                      <a:cubicBezTo>
                        <a:pt x="442995" y="264015"/>
                        <a:pt x="489305" y="271447"/>
                        <a:pt x="527035" y="286348"/>
                      </a:cubicBezTo>
                      <a:cubicBezTo>
                        <a:pt x="564765" y="301249"/>
                        <a:pt x="593520" y="323583"/>
                        <a:pt x="613373" y="353349"/>
                      </a:cubicBezTo>
                      <a:cubicBezTo>
                        <a:pt x="633225" y="383151"/>
                        <a:pt x="643133" y="420852"/>
                        <a:pt x="643133" y="466524"/>
                      </a:cubicBezTo>
                      <a:cubicBezTo>
                        <a:pt x="643133" y="532698"/>
                        <a:pt x="617465" y="585623"/>
                        <a:pt x="566201" y="625335"/>
                      </a:cubicBezTo>
                      <a:cubicBezTo>
                        <a:pt x="514901" y="665047"/>
                        <a:pt x="439980" y="684902"/>
                        <a:pt x="341401" y="684902"/>
                      </a:cubicBezTo>
                      <a:close/>
                      <a:moveTo>
                        <a:pt x="333503" y="541998"/>
                      </a:moveTo>
                      <a:cubicBezTo>
                        <a:pt x="373207" y="541998"/>
                        <a:pt x="404116" y="538874"/>
                        <a:pt x="426302" y="532554"/>
                      </a:cubicBezTo>
                      <a:cubicBezTo>
                        <a:pt x="448452" y="526271"/>
                        <a:pt x="464176" y="516684"/>
                        <a:pt x="473438" y="503794"/>
                      </a:cubicBezTo>
                      <a:cubicBezTo>
                        <a:pt x="482700" y="490868"/>
                        <a:pt x="487331" y="474854"/>
                        <a:pt x="487331" y="455644"/>
                      </a:cubicBezTo>
                      <a:cubicBezTo>
                        <a:pt x="487331" y="434460"/>
                        <a:pt x="482879" y="417404"/>
                        <a:pt x="473940" y="404514"/>
                      </a:cubicBezTo>
                      <a:cubicBezTo>
                        <a:pt x="465001" y="391588"/>
                        <a:pt x="449457" y="382181"/>
                        <a:pt x="427307" y="376221"/>
                      </a:cubicBezTo>
                      <a:cubicBezTo>
                        <a:pt x="405122" y="370260"/>
                        <a:pt x="374212" y="367280"/>
                        <a:pt x="334508" y="367280"/>
                      </a:cubicBezTo>
                      <a:cubicBezTo>
                        <a:pt x="292829" y="367280"/>
                        <a:pt x="260053" y="370260"/>
                        <a:pt x="236252" y="376221"/>
                      </a:cubicBezTo>
                      <a:cubicBezTo>
                        <a:pt x="212415" y="382181"/>
                        <a:pt x="195543" y="391588"/>
                        <a:pt x="185634" y="404514"/>
                      </a:cubicBezTo>
                      <a:cubicBezTo>
                        <a:pt x="175726" y="417404"/>
                        <a:pt x="170736" y="433778"/>
                        <a:pt x="170736" y="453634"/>
                      </a:cubicBezTo>
                      <a:cubicBezTo>
                        <a:pt x="170736" y="473489"/>
                        <a:pt x="175690" y="489037"/>
                        <a:pt x="185634" y="502250"/>
                      </a:cubicBezTo>
                      <a:cubicBezTo>
                        <a:pt x="195579" y="515499"/>
                        <a:pt x="212451" y="525445"/>
                        <a:pt x="236252" y="532052"/>
                      </a:cubicBezTo>
                      <a:cubicBezTo>
                        <a:pt x="260089" y="538658"/>
                        <a:pt x="292470" y="541962"/>
                        <a:pt x="333539" y="541962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5" name="Gráfico 11">
                <a:extLst>
                  <a:ext uri="{FF2B5EF4-FFF2-40B4-BE49-F238E27FC236}">
                    <a16:creationId xmlns:a16="http://schemas.microsoft.com/office/drawing/2014/main" id="{7E7D39EC-7509-9593-9F49-C2462654EEAD}"/>
                  </a:ext>
                </a:extLst>
              </p:cNvPr>
              <p:cNvGrpSpPr/>
              <p:nvPr/>
            </p:nvGrpSpPr>
            <p:grpSpPr>
              <a:xfrm>
                <a:off x="4388902" y="3920905"/>
                <a:ext cx="757911" cy="106158"/>
                <a:chOff x="5692924" y="6100999"/>
                <a:chExt cx="2436078" cy="341212"/>
              </a:xfrm>
              <a:solidFill>
                <a:srgbClr val="006C39"/>
              </a:solidFill>
            </p:grpSpPr>
            <p:sp>
              <p:nvSpPr>
                <p:cNvPr id="73" name="Forma Livre 72">
                  <a:extLst>
                    <a:ext uri="{FF2B5EF4-FFF2-40B4-BE49-F238E27FC236}">
                      <a16:creationId xmlns:a16="http://schemas.microsoft.com/office/drawing/2014/main" id="{8A4A7544-376F-92EE-B654-FF134D34330F}"/>
                    </a:ext>
                  </a:extLst>
                </p:cNvPr>
                <p:cNvSpPr/>
                <p:nvPr/>
              </p:nvSpPr>
              <p:spPr>
                <a:xfrm>
                  <a:off x="5692924" y="6172200"/>
                  <a:ext cx="217512" cy="269903"/>
                </a:xfrm>
                <a:custGeom>
                  <a:avLst/>
                  <a:gdLst>
                    <a:gd name="connsiteX0" fmla="*/ 140473 w 217512"/>
                    <a:gd name="connsiteY0" fmla="*/ 127537 h 269903"/>
                    <a:gd name="connsiteX1" fmla="*/ 85296 w 217512"/>
                    <a:gd name="connsiteY1" fmla="*/ 116586 h 269903"/>
                    <a:gd name="connsiteX2" fmla="*/ 29366 w 217512"/>
                    <a:gd name="connsiteY2" fmla="*/ 69621 h 269903"/>
                    <a:gd name="connsiteX3" fmla="*/ 104861 w 217512"/>
                    <a:gd name="connsiteY3" fmla="*/ 26175 h 269903"/>
                    <a:gd name="connsiteX4" fmla="*/ 185455 w 217512"/>
                    <a:gd name="connsiteY4" fmla="*/ 84486 h 269903"/>
                    <a:gd name="connsiteX5" fmla="*/ 185455 w 217512"/>
                    <a:gd name="connsiteY5" fmla="*/ 89190 h 269903"/>
                    <a:gd name="connsiteX6" fmla="*/ 213636 w 217512"/>
                    <a:gd name="connsiteY6" fmla="*/ 89190 h 269903"/>
                    <a:gd name="connsiteX7" fmla="*/ 213636 w 217512"/>
                    <a:gd name="connsiteY7" fmla="*/ 86856 h 269903"/>
                    <a:gd name="connsiteX8" fmla="*/ 106836 w 217512"/>
                    <a:gd name="connsiteY8" fmla="*/ 0 h 269903"/>
                    <a:gd name="connsiteX9" fmla="*/ 1221 w 217512"/>
                    <a:gd name="connsiteY9" fmla="*/ 71596 h 269903"/>
                    <a:gd name="connsiteX10" fmla="*/ 77901 w 217512"/>
                    <a:gd name="connsiteY10" fmla="*/ 141253 h 269903"/>
                    <a:gd name="connsiteX11" fmla="*/ 133437 w 217512"/>
                    <a:gd name="connsiteY11" fmla="*/ 151810 h 269903"/>
                    <a:gd name="connsiteX12" fmla="*/ 189368 w 217512"/>
                    <a:gd name="connsiteY12" fmla="*/ 199528 h 269903"/>
                    <a:gd name="connsiteX13" fmla="*/ 113082 w 217512"/>
                    <a:gd name="connsiteY13" fmla="*/ 243728 h 269903"/>
                    <a:gd name="connsiteX14" fmla="*/ 28181 w 217512"/>
                    <a:gd name="connsiteY14" fmla="*/ 185812 h 269903"/>
                    <a:gd name="connsiteX15" fmla="*/ 28181 w 217512"/>
                    <a:gd name="connsiteY15" fmla="*/ 180714 h 269903"/>
                    <a:gd name="connsiteX16" fmla="*/ 0 w 217512"/>
                    <a:gd name="connsiteY16" fmla="*/ 180714 h 269903"/>
                    <a:gd name="connsiteX17" fmla="*/ 0 w 217512"/>
                    <a:gd name="connsiteY17" fmla="*/ 183047 h 269903"/>
                    <a:gd name="connsiteX18" fmla="*/ 113047 w 217512"/>
                    <a:gd name="connsiteY18" fmla="*/ 269904 h 269903"/>
                    <a:gd name="connsiteX19" fmla="*/ 217513 w 217512"/>
                    <a:gd name="connsiteY19" fmla="*/ 197123 h 269903"/>
                    <a:gd name="connsiteX20" fmla="*/ 140438 w 217512"/>
                    <a:gd name="connsiteY20" fmla="*/ 127465 h 26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7512" h="269903">
                      <a:moveTo>
                        <a:pt x="140473" y="127537"/>
                      </a:moveTo>
                      <a:lnTo>
                        <a:pt x="85296" y="116586"/>
                      </a:lnTo>
                      <a:cubicBezTo>
                        <a:pt x="46561" y="108364"/>
                        <a:pt x="29366" y="99387"/>
                        <a:pt x="29366" y="69621"/>
                      </a:cubicBezTo>
                      <a:cubicBezTo>
                        <a:pt x="29366" y="39855"/>
                        <a:pt x="52844" y="26175"/>
                        <a:pt x="104861" y="26175"/>
                      </a:cubicBezTo>
                      <a:cubicBezTo>
                        <a:pt x="161977" y="26175"/>
                        <a:pt x="185455" y="46534"/>
                        <a:pt x="185455" y="84486"/>
                      </a:cubicBezTo>
                      <a:lnTo>
                        <a:pt x="185455" y="89190"/>
                      </a:lnTo>
                      <a:lnTo>
                        <a:pt x="213636" y="89190"/>
                      </a:lnTo>
                      <a:lnTo>
                        <a:pt x="213636" y="86856"/>
                      </a:lnTo>
                      <a:cubicBezTo>
                        <a:pt x="213636" y="39137"/>
                        <a:pt x="180788" y="0"/>
                        <a:pt x="106836" y="0"/>
                      </a:cubicBezTo>
                      <a:cubicBezTo>
                        <a:pt x="32884" y="0"/>
                        <a:pt x="1221" y="35978"/>
                        <a:pt x="1221" y="71596"/>
                      </a:cubicBezTo>
                      <a:cubicBezTo>
                        <a:pt x="1221" y="115006"/>
                        <a:pt x="35253" y="133031"/>
                        <a:pt x="77901" y="141253"/>
                      </a:cubicBezTo>
                      <a:lnTo>
                        <a:pt x="133437" y="151810"/>
                      </a:lnTo>
                      <a:cubicBezTo>
                        <a:pt x="171777" y="159637"/>
                        <a:pt x="189368" y="170193"/>
                        <a:pt x="189368" y="199528"/>
                      </a:cubicBezTo>
                      <a:cubicBezTo>
                        <a:pt x="189368" y="228863"/>
                        <a:pt x="165495" y="243728"/>
                        <a:pt x="113082" y="243728"/>
                      </a:cubicBezTo>
                      <a:cubicBezTo>
                        <a:pt x="51659" y="243728"/>
                        <a:pt x="28181" y="223370"/>
                        <a:pt x="28181" y="185812"/>
                      </a:cubicBezTo>
                      <a:lnTo>
                        <a:pt x="28181" y="180714"/>
                      </a:lnTo>
                      <a:lnTo>
                        <a:pt x="0" y="180714"/>
                      </a:lnTo>
                      <a:lnTo>
                        <a:pt x="0" y="183047"/>
                      </a:lnTo>
                      <a:cubicBezTo>
                        <a:pt x="0" y="233136"/>
                        <a:pt x="35971" y="269904"/>
                        <a:pt x="113047" y="269904"/>
                      </a:cubicBezTo>
                      <a:cubicBezTo>
                        <a:pt x="185814" y="269904"/>
                        <a:pt x="217513" y="234680"/>
                        <a:pt x="217513" y="197123"/>
                      </a:cubicBezTo>
                      <a:cubicBezTo>
                        <a:pt x="217513" y="156441"/>
                        <a:pt x="187393" y="136478"/>
                        <a:pt x="140438" y="127465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" name="Forma Livre 73">
                  <a:extLst>
                    <a:ext uri="{FF2B5EF4-FFF2-40B4-BE49-F238E27FC236}">
                      <a16:creationId xmlns:a16="http://schemas.microsoft.com/office/drawing/2014/main" id="{517B23FA-DB8D-ACA8-1C3B-74D11998F929}"/>
                    </a:ext>
                  </a:extLst>
                </p:cNvPr>
                <p:cNvSpPr/>
                <p:nvPr/>
              </p:nvSpPr>
              <p:spPr>
                <a:xfrm>
                  <a:off x="595624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40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3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4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40" y="160032"/>
                      </a:moveTo>
                      <a:lnTo>
                        <a:pt x="122021" y="60645"/>
                      </a:lnTo>
                      <a:lnTo>
                        <a:pt x="136093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4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5" name="Forma Livre 74">
                  <a:extLst>
                    <a:ext uri="{FF2B5EF4-FFF2-40B4-BE49-F238E27FC236}">
                      <a16:creationId xmlns:a16="http://schemas.microsoft.com/office/drawing/2014/main" id="{758CAAA1-F1C2-58CC-3773-9816EC7E19F1}"/>
                    </a:ext>
                  </a:extLst>
                </p:cNvPr>
                <p:cNvSpPr/>
                <p:nvPr/>
              </p:nvSpPr>
              <p:spPr>
                <a:xfrm>
                  <a:off x="6037519" y="6100999"/>
                  <a:ext cx="113477" cy="45779"/>
                </a:xfrm>
                <a:custGeom>
                  <a:avLst/>
                  <a:gdLst>
                    <a:gd name="connsiteX0" fmla="*/ 19637 w 113477"/>
                    <a:gd name="connsiteY0" fmla="*/ 34039 h 45779"/>
                    <a:gd name="connsiteX1" fmla="*/ 30981 w 113477"/>
                    <a:gd name="connsiteY1" fmla="*/ 19963 h 45779"/>
                    <a:gd name="connsiteX2" fmla="*/ 48966 w 113477"/>
                    <a:gd name="connsiteY2" fmla="*/ 28186 h 45779"/>
                    <a:gd name="connsiteX3" fmla="*/ 58731 w 113477"/>
                    <a:gd name="connsiteY3" fmla="*/ 34039 h 45779"/>
                    <a:gd name="connsiteX4" fmla="*/ 87666 w 113477"/>
                    <a:gd name="connsiteY4" fmla="*/ 45780 h 45779"/>
                    <a:gd name="connsiteX5" fmla="*/ 113477 w 113477"/>
                    <a:gd name="connsiteY5" fmla="*/ 14470 h 45779"/>
                    <a:gd name="connsiteX6" fmla="*/ 113477 w 113477"/>
                    <a:gd name="connsiteY6" fmla="*/ 790 h 45779"/>
                    <a:gd name="connsiteX7" fmla="*/ 94307 w 113477"/>
                    <a:gd name="connsiteY7" fmla="*/ 790 h 45779"/>
                    <a:gd name="connsiteX8" fmla="*/ 94307 w 113477"/>
                    <a:gd name="connsiteY8" fmla="*/ 10556 h 45779"/>
                    <a:gd name="connsiteX9" fmla="*/ 82568 w 113477"/>
                    <a:gd name="connsiteY9" fmla="*/ 25421 h 45779"/>
                    <a:gd name="connsiteX10" fmla="*/ 63793 w 113477"/>
                    <a:gd name="connsiteY10" fmla="*/ 17199 h 45779"/>
                    <a:gd name="connsiteX11" fmla="*/ 55572 w 113477"/>
                    <a:gd name="connsiteY11" fmla="*/ 11346 h 45779"/>
                    <a:gd name="connsiteX12" fmla="*/ 26996 w 113477"/>
                    <a:gd name="connsiteY12" fmla="*/ 0 h 45779"/>
                    <a:gd name="connsiteX13" fmla="*/ 0 w 113477"/>
                    <a:gd name="connsiteY13" fmla="*/ 30915 h 45779"/>
                    <a:gd name="connsiteX14" fmla="*/ 0 w 113477"/>
                    <a:gd name="connsiteY14" fmla="*/ 44595 h 45779"/>
                    <a:gd name="connsiteX15" fmla="*/ 19565 w 113477"/>
                    <a:gd name="connsiteY15" fmla="*/ 44595 h 45779"/>
                    <a:gd name="connsiteX16" fmla="*/ 19565 w 113477"/>
                    <a:gd name="connsiteY16" fmla="*/ 34039 h 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3477" h="45779">
                      <a:moveTo>
                        <a:pt x="19637" y="34039"/>
                      </a:moveTo>
                      <a:cubicBezTo>
                        <a:pt x="19637" y="23482"/>
                        <a:pt x="23945" y="19963"/>
                        <a:pt x="30981" y="19963"/>
                      </a:cubicBezTo>
                      <a:cubicBezTo>
                        <a:pt x="37622" y="19963"/>
                        <a:pt x="43115" y="23482"/>
                        <a:pt x="48966" y="28186"/>
                      </a:cubicBezTo>
                      <a:lnTo>
                        <a:pt x="58731" y="34039"/>
                      </a:lnTo>
                      <a:cubicBezTo>
                        <a:pt x="66952" y="40286"/>
                        <a:pt x="75568" y="45780"/>
                        <a:pt x="87666" y="45780"/>
                      </a:cubicBezTo>
                      <a:cubicBezTo>
                        <a:pt x="104861" y="45780"/>
                        <a:pt x="113477" y="32853"/>
                        <a:pt x="113477" y="14470"/>
                      </a:cubicBezTo>
                      <a:lnTo>
                        <a:pt x="113477" y="790"/>
                      </a:lnTo>
                      <a:lnTo>
                        <a:pt x="94307" y="790"/>
                      </a:lnTo>
                      <a:lnTo>
                        <a:pt x="94307" y="10556"/>
                      </a:lnTo>
                      <a:cubicBezTo>
                        <a:pt x="94307" y="22297"/>
                        <a:pt x="88420" y="25421"/>
                        <a:pt x="82568" y="25421"/>
                      </a:cubicBezTo>
                      <a:cubicBezTo>
                        <a:pt x="75532" y="25421"/>
                        <a:pt x="70039" y="21902"/>
                        <a:pt x="63793" y="17199"/>
                      </a:cubicBezTo>
                      <a:lnTo>
                        <a:pt x="55572" y="11346"/>
                      </a:lnTo>
                      <a:cubicBezTo>
                        <a:pt x="46561" y="5098"/>
                        <a:pt x="37981" y="0"/>
                        <a:pt x="26996" y="0"/>
                      </a:cubicBezTo>
                      <a:cubicBezTo>
                        <a:pt x="6641" y="0"/>
                        <a:pt x="0" y="13680"/>
                        <a:pt x="0" y="30915"/>
                      </a:cubicBezTo>
                      <a:lnTo>
                        <a:pt x="0" y="44595"/>
                      </a:lnTo>
                      <a:lnTo>
                        <a:pt x="19565" y="44595"/>
                      </a:lnTo>
                      <a:lnTo>
                        <a:pt x="19565" y="3403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6" name="Forma Livre 75">
                  <a:extLst>
                    <a:ext uri="{FF2B5EF4-FFF2-40B4-BE49-F238E27FC236}">
                      <a16:creationId xmlns:a16="http://schemas.microsoft.com/office/drawing/2014/main" id="{0CC909F5-E453-724B-A204-FE285E331EC2}"/>
                    </a:ext>
                  </a:extLst>
                </p:cNvPr>
                <p:cNvSpPr/>
                <p:nvPr/>
              </p:nvSpPr>
              <p:spPr>
                <a:xfrm>
                  <a:off x="6279372" y="6172200"/>
                  <a:ext cx="265222" cy="270011"/>
                </a:xfrm>
                <a:custGeom>
                  <a:avLst/>
                  <a:gdLst>
                    <a:gd name="connsiteX0" fmla="*/ 132217 w 265222"/>
                    <a:gd name="connsiteY0" fmla="*/ 0 h 270011"/>
                    <a:gd name="connsiteX1" fmla="*/ 0 w 265222"/>
                    <a:gd name="connsiteY1" fmla="*/ 135006 h 270011"/>
                    <a:gd name="connsiteX2" fmla="*/ 132217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7 w 265222"/>
                    <a:gd name="connsiteY4" fmla="*/ 0 h 270011"/>
                    <a:gd name="connsiteX5" fmla="*/ 132217 w 265222"/>
                    <a:gd name="connsiteY5" fmla="*/ 242974 h 270011"/>
                    <a:gd name="connsiteX6" fmla="*/ 29330 w 265222"/>
                    <a:gd name="connsiteY6" fmla="*/ 135006 h 270011"/>
                    <a:gd name="connsiteX7" fmla="*/ 132217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7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7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7" y="270011"/>
                      </a:cubicBezTo>
                      <a:cubicBezTo>
                        <a:pt x="210046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6" y="0"/>
                        <a:pt x="132217" y="0"/>
                      </a:cubicBezTo>
                      <a:close/>
                      <a:moveTo>
                        <a:pt x="132217" y="242974"/>
                      </a:moveTo>
                      <a:cubicBezTo>
                        <a:pt x="66090" y="242974"/>
                        <a:pt x="29330" y="206207"/>
                        <a:pt x="29330" y="135006"/>
                      </a:cubicBezTo>
                      <a:cubicBezTo>
                        <a:pt x="29330" y="63805"/>
                        <a:pt x="66090" y="27001"/>
                        <a:pt x="132217" y="27001"/>
                      </a:cubicBezTo>
                      <a:cubicBezTo>
                        <a:pt x="198342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7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7" name="Forma Livre 76">
                  <a:extLst>
                    <a:ext uri="{FF2B5EF4-FFF2-40B4-BE49-F238E27FC236}">
                      <a16:creationId xmlns:a16="http://schemas.microsoft.com/office/drawing/2014/main" id="{B3D0F6A4-0359-47BA-BA91-4476BA6E3714}"/>
                    </a:ext>
                  </a:extLst>
                </p:cNvPr>
                <p:cNvSpPr/>
                <p:nvPr/>
              </p:nvSpPr>
              <p:spPr>
                <a:xfrm>
                  <a:off x="6716372" y="6176077"/>
                  <a:ext cx="217153" cy="262183"/>
                </a:xfrm>
                <a:custGeom>
                  <a:avLst/>
                  <a:gdLst>
                    <a:gd name="connsiteX0" fmla="*/ 120477 w 217153"/>
                    <a:gd name="connsiteY0" fmla="*/ 36 h 262183"/>
                    <a:gd name="connsiteX1" fmla="*/ 0 w 217153"/>
                    <a:gd name="connsiteY1" fmla="*/ 36 h 262183"/>
                    <a:gd name="connsiteX2" fmla="*/ 0 w 217153"/>
                    <a:gd name="connsiteY2" fmla="*/ 262184 h 262183"/>
                    <a:gd name="connsiteX3" fmla="*/ 27786 w 217153"/>
                    <a:gd name="connsiteY3" fmla="*/ 262184 h 262183"/>
                    <a:gd name="connsiteX4" fmla="*/ 27786 w 217153"/>
                    <a:gd name="connsiteY4" fmla="*/ 177267 h 262183"/>
                    <a:gd name="connsiteX5" fmla="*/ 120513 w 217153"/>
                    <a:gd name="connsiteY5" fmla="*/ 177267 h 262183"/>
                    <a:gd name="connsiteX6" fmla="*/ 217154 w 217153"/>
                    <a:gd name="connsiteY6" fmla="*/ 88436 h 262183"/>
                    <a:gd name="connsiteX7" fmla="*/ 120513 w 217153"/>
                    <a:gd name="connsiteY7" fmla="*/ 0 h 262183"/>
                    <a:gd name="connsiteX8" fmla="*/ 118108 w 217153"/>
                    <a:gd name="connsiteY8" fmla="*/ 151846 h 262183"/>
                    <a:gd name="connsiteX9" fmla="*/ 27750 w 217153"/>
                    <a:gd name="connsiteY9" fmla="*/ 151846 h 262183"/>
                    <a:gd name="connsiteX10" fmla="*/ 27750 w 217153"/>
                    <a:gd name="connsiteY10" fmla="*/ 25457 h 262183"/>
                    <a:gd name="connsiteX11" fmla="*/ 118108 w 217153"/>
                    <a:gd name="connsiteY11" fmla="*/ 25457 h 262183"/>
                    <a:gd name="connsiteX12" fmla="*/ 188937 w 217153"/>
                    <a:gd name="connsiteY12" fmla="*/ 88436 h 262183"/>
                    <a:gd name="connsiteX13" fmla="*/ 118108 w 217153"/>
                    <a:gd name="connsiteY13" fmla="*/ 151810 h 26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7153" h="262183">
                      <a:moveTo>
                        <a:pt x="120477" y="36"/>
                      </a:moveTo>
                      <a:lnTo>
                        <a:pt x="0" y="36"/>
                      </a:lnTo>
                      <a:lnTo>
                        <a:pt x="0" y="262184"/>
                      </a:lnTo>
                      <a:lnTo>
                        <a:pt x="27786" y="262184"/>
                      </a:lnTo>
                      <a:lnTo>
                        <a:pt x="27786" y="177267"/>
                      </a:lnTo>
                      <a:lnTo>
                        <a:pt x="120513" y="177267"/>
                      </a:lnTo>
                      <a:cubicBezTo>
                        <a:pt x="177234" y="177267"/>
                        <a:pt x="217154" y="144808"/>
                        <a:pt x="217154" y="88436"/>
                      </a:cubicBezTo>
                      <a:cubicBezTo>
                        <a:pt x="217154" y="32064"/>
                        <a:pt x="177234" y="0"/>
                        <a:pt x="120513" y="0"/>
                      </a:cubicBezTo>
                      <a:close/>
                      <a:moveTo>
                        <a:pt x="118108" y="151846"/>
                      </a:moveTo>
                      <a:lnTo>
                        <a:pt x="27750" y="151846"/>
                      </a:lnTo>
                      <a:lnTo>
                        <a:pt x="27750" y="25457"/>
                      </a:lnTo>
                      <a:lnTo>
                        <a:pt x="118108" y="25457"/>
                      </a:lnTo>
                      <a:cubicBezTo>
                        <a:pt x="164274" y="25457"/>
                        <a:pt x="188937" y="44631"/>
                        <a:pt x="188937" y="88436"/>
                      </a:cubicBezTo>
                      <a:cubicBezTo>
                        <a:pt x="188937" y="132241"/>
                        <a:pt x="164274" y="151810"/>
                        <a:pt x="118108" y="151810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8" name="Forma Livre 77">
                  <a:extLst>
                    <a:ext uri="{FF2B5EF4-FFF2-40B4-BE49-F238E27FC236}">
                      <a16:creationId xmlns:a16="http://schemas.microsoft.com/office/drawing/2014/main" id="{3633151F-629F-455C-4769-88383B94E2CE}"/>
                    </a:ext>
                  </a:extLst>
                </p:cNvPr>
                <p:cNvSpPr/>
                <p:nvPr/>
              </p:nvSpPr>
              <p:spPr>
                <a:xfrm>
                  <a:off x="697337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39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4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3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39" y="160032"/>
                      </a:moveTo>
                      <a:lnTo>
                        <a:pt x="122021" y="60645"/>
                      </a:lnTo>
                      <a:lnTo>
                        <a:pt x="136094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3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9" name="Forma Livre 78">
                  <a:extLst>
                    <a:ext uri="{FF2B5EF4-FFF2-40B4-BE49-F238E27FC236}">
                      <a16:creationId xmlns:a16="http://schemas.microsoft.com/office/drawing/2014/main" id="{63E30527-7381-0468-4FBC-4B950FA7C9E3}"/>
                    </a:ext>
                  </a:extLst>
                </p:cNvPr>
                <p:cNvSpPr/>
                <p:nvPr/>
              </p:nvSpPr>
              <p:spPr>
                <a:xfrm>
                  <a:off x="7304327" y="6176113"/>
                  <a:ext cx="236288" cy="266097"/>
                </a:xfrm>
                <a:custGeom>
                  <a:avLst/>
                  <a:gdLst>
                    <a:gd name="connsiteX0" fmla="*/ 208502 w 236288"/>
                    <a:gd name="connsiteY0" fmla="*/ 152599 h 266097"/>
                    <a:gd name="connsiteX1" fmla="*/ 118144 w 236288"/>
                    <a:gd name="connsiteY1" fmla="*/ 238666 h 266097"/>
                    <a:gd name="connsiteX2" fmla="*/ 27786 w 236288"/>
                    <a:gd name="connsiteY2" fmla="*/ 152599 h 266097"/>
                    <a:gd name="connsiteX3" fmla="*/ 27786 w 236288"/>
                    <a:gd name="connsiteY3" fmla="*/ 0 h 266097"/>
                    <a:gd name="connsiteX4" fmla="*/ 0 w 236288"/>
                    <a:gd name="connsiteY4" fmla="*/ 0 h 266097"/>
                    <a:gd name="connsiteX5" fmla="*/ 0 w 236288"/>
                    <a:gd name="connsiteY5" fmla="*/ 153785 h 266097"/>
                    <a:gd name="connsiteX6" fmla="*/ 118144 w 236288"/>
                    <a:gd name="connsiteY6" fmla="*/ 266098 h 266097"/>
                    <a:gd name="connsiteX7" fmla="*/ 236288 w 236288"/>
                    <a:gd name="connsiteY7" fmla="*/ 153785 h 266097"/>
                    <a:gd name="connsiteX8" fmla="*/ 236288 w 236288"/>
                    <a:gd name="connsiteY8" fmla="*/ 0 h 266097"/>
                    <a:gd name="connsiteX9" fmla="*/ 208502 w 236288"/>
                    <a:gd name="connsiteY9" fmla="*/ 0 h 266097"/>
                    <a:gd name="connsiteX10" fmla="*/ 208502 w 236288"/>
                    <a:gd name="connsiteY10" fmla="*/ 152599 h 26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6288" h="266097">
                      <a:moveTo>
                        <a:pt x="208502" y="152599"/>
                      </a:moveTo>
                      <a:cubicBezTo>
                        <a:pt x="208502" y="212455"/>
                        <a:pt x="179173" y="238666"/>
                        <a:pt x="118144" y="238666"/>
                      </a:cubicBezTo>
                      <a:cubicBezTo>
                        <a:pt x="57116" y="238666"/>
                        <a:pt x="27786" y="212455"/>
                        <a:pt x="27786" y="152599"/>
                      </a:cubicBez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153785"/>
                      </a:lnTo>
                      <a:cubicBezTo>
                        <a:pt x="0" y="225775"/>
                        <a:pt x="45377" y="266098"/>
                        <a:pt x="118144" y="266098"/>
                      </a:cubicBezTo>
                      <a:cubicBezTo>
                        <a:pt x="190912" y="266098"/>
                        <a:pt x="236288" y="225811"/>
                        <a:pt x="236288" y="153785"/>
                      </a:cubicBezTo>
                      <a:lnTo>
                        <a:pt x="236288" y="0"/>
                      </a:lnTo>
                      <a:lnTo>
                        <a:pt x="208502" y="0"/>
                      </a:lnTo>
                      <a:lnTo>
                        <a:pt x="208502" y="15259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0" name="Forma Livre 79">
                  <a:extLst>
                    <a:ext uri="{FF2B5EF4-FFF2-40B4-BE49-F238E27FC236}">
                      <a16:creationId xmlns:a16="http://schemas.microsoft.com/office/drawing/2014/main" id="{861F676A-CD14-1DAC-1DC3-34F5D657EC5A}"/>
                    </a:ext>
                  </a:extLst>
                </p:cNvPr>
                <p:cNvSpPr/>
                <p:nvPr/>
              </p:nvSpPr>
              <p:spPr>
                <a:xfrm>
                  <a:off x="7616901" y="6176113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0 h 262147"/>
                    <a:gd name="connsiteX1" fmla="*/ 0 w 194034"/>
                    <a:gd name="connsiteY1" fmla="*/ 0 h 262147"/>
                    <a:gd name="connsiteX2" fmla="*/ 0 w 194034"/>
                    <a:gd name="connsiteY2" fmla="*/ 262148 h 262147"/>
                    <a:gd name="connsiteX3" fmla="*/ 194034 w 194034"/>
                    <a:gd name="connsiteY3" fmla="*/ 262148 h 262147"/>
                    <a:gd name="connsiteX4" fmla="*/ 194034 w 194034"/>
                    <a:gd name="connsiteY4" fmla="*/ 236727 h 262147"/>
                    <a:gd name="connsiteX5" fmla="*/ 27786 w 194034"/>
                    <a:gd name="connsiteY5" fmla="*/ 236727 h 262147"/>
                    <a:gd name="connsiteX6" fmla="*/ 27786 w 194034"/>
                    <a:gd name="connsiteY6" fmla="*/ 0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0"/>
                      </a:move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4" y="262148"/>
                      </a:lnTo>
                      <a:lnTo>
                        <a:pt x="194034" y="236727"/>
                      </a:lnTo>
                      <a:lnTo>
                        <a:pt x="27786" y="236727"/>
                      </a:lnTo>
                      <a:lnTo>
                        <a:pt x="27786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1" name="Forma Livre 80">
                  <a:extLst>
                    <a:ext uri="{FF2B5EF4-FFF2-40B4-BE49-F238E27FC236}">
                      <a16:creationId xmlns:a16="http://schemas.microsoft.com/office/drawing/2014/main" id="{5963FDDB-F66C-4846-8AB4-FF8F967FE734}"/>
                    </a:ext>
                  </a:extLst>
                </p:cNvPr>
                <p:cNvSpPr/>
                <p:nvPr/>
              </p:nvSpPr>
              <p:spPr>
                <a:xfrm>
                  <a:off x="7863780" y="6172200"/>
                  <a:ext cx="265222" cy="270011"/>
                </a:xfrm>
                <a:custGeom>
                  <a:avLst/>
                  <a:gdLst>
                    <a:gd name="connsiteX0" fmla="*/ 132216 w 265222"/>
                    <a:gd name="connsiteY0" fmla="*/ 0 h 270011"/>
                    <a:gd name="connsiteX1" fmla="*/ 0 w 265222"/>
                    <a:gd name="connsiteY1" fmla="*/ 135006 h 270011"/>
                    <a:gd name="connsiteX2" fmla="*/ 132216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6 w 265222"/>
                    <a:gd name="connsiteY4" fmla="*/ 0 h 270011"/>
                    <a:gd name="connsiteX5" fmla="*/ 132216 w 265222"/>
                    <a:gd name="connsiteY5" fmla="*/ 242974 h 270011"/>
                    <a:gd name="connsiteX6" fmla="*/ 29329 w 265222"/>
                    <a:gd name="connsiteY6" fmla="*/ 135006 h 270011"/>
                    <a:gd name="connsiteX7" fmla="*/ 132216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6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6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6" y="270011"/>
                      </a:cubicBezTo>
                      <a:cubicBezTo>
                        <a:pt x="210045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5" y="0"/>
                        <a:pt x="132216" y="0"/>
                      </a:cubicBezTo>
                      <a:close/>
                      <a:moveTo>
                        <a:pt x="132216" y="242974"/>
                      </a:moveTo>
                      <a:cubicBezTo>
                        <a:pt x="66090" y="242974"/>
                        <a:pt x="29329" y="206207"/>
                        <a:pt x="29329" y="135006"/>
                      </a:cubicBezTo>
                      <a:cubicBezTo>
                        <a:pt x="29329" y="63805"/>
                        <a:pt x="66090" y="27001"/>
                        <a:pt x="132216" y="27001"/>
                      </a:cubicBezTo>
                      <a:cubicBezTo>
                        <a:pt x="198343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6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" name="Gráfico 11">
                <a:extLst>
                  <a:ext uri="{FF2B5EF4-FFF2-40B4-BE49-F238E27FC236}">
                    <a16:creationId xmlns:a16="http://schemas.microsoft.com/office/drawing/2014/main" id="{3C4FB1F2-7127-7F98-3968-CFD865F82BB9}"/>
                  </a:ext>
                </a:extLst>
              </p:cNvPr>
              <p:cNvGrpSpPr/>
              <p:nvPr/>
            </p:nvGrpSpPr>
            <p:grpSpPr>
              <a:xfrm>
                <a:off x="4399568" y="4054097"/>
                <a:ext cx="459589" cy="81570"/>
                <a:chOff x="5727207" y="6529103"/>
                <a:chExt cx="1477212" cy="262183"/>
              </a:xfrm>
              <a:solidFill>
                <a:srgbClr val="825E32"/>
              </a:solidFill>
            </p:grpSpPr>
            <p:sp>
              <p:nvSpPr>
                <p:cNvPr id="67" name="Forma Livre 66">
                  <a:extLst>
                    <a:ext uri="{FF2B5EF4-FFF2-40B4-BE49-F238E27FC236}">
                      <a16:creationId xmlns:a16="http://schemas.microsoft.com/office/drawing/2014/main" id="{89D9564D-3FA9-1552-E8A5-F7A399F02D1A}"/>
                    </a:ext>
                  </a:extLst>
                </p:cNvPr>
                <p:cNvSpPr/>
                <p:nvPr/>
              </p:nvSpPr>
              <p:spPr>
                <a:xfrm>
                  <a:off x="5727207" y="6529139"/>
                  <a:ext cx="223759" cy="262147"/>
                </a:xfrm>
                <a:custGeom>
                  <a:avLst/>
                  <a:gdLst>
                    <a:gd name="connsiteX0" fmla="*/ 162766 w 223759"/>
                    <a:gd name="connsiteY0" fmla="*/ 125598 h 262147"/>
                    <a:gd name="connsiteX1" fmla="*/ 162766 w 223759"/>
                    <a:gd name="connsiteY1" fmla="*/ 123264 h 262147"/>
                    <a:gd name="connsiteX2" fmla="*/ 215574 w 223759"/>
                    <a:gd name="connsiteY2" fmla="*/ 64953 h 262147"/>
                    <a:gd name="connsiteX3" fmla="*/ 137709 w 223759"/>
                    <a:gd name="connsiteY3" fmla="*/ 0 h 262147"/>
                    <a:gd name="connsiteX4" fmla="*/ 0 w 223759"/>
                    <a:gd name="connsiteY4" fmla="*/ 0 h 262147"/>
                    <a:gd name="connsiteX5" fmla="*/ 0 w 223759"/>
                    <a:gd name="connsiteY5" fmla="*/ 262148 h 262147"/>
                    <a:gd name="connsiteX6" fmla="*/ 141622 w 223759"/>
                    <a:gd name="connsiteY6" fmla="*/ 262148 h 262147"/>
                    <a:gd name="connsiteX7" fmla="*/ 223759 w 223759"/>
                    <a:gd name="connsiteY7" fmla="*/ 189762 h 262147"/>
                    <a:gd name="connsiteX8" fmla="*/ 162731 w 223759"/>
                    <a:gd name="connsiteY8" fmla="*/ 125598 h 262147"/>
                    <a:gd name="connsiteX9" fmla="*/ 27786 w 223759"/>
                    <a:gd name="connsiteY9" fmla="*/ 25421 h 262147"/>
                    <a:gd name="connsiteX10" fmla="*/ 135375 w 223759"/>
                    <a:gd name="connsiteY10" fmla="*/ 25421 h 262147"/>
                    <a:gd name="connsiteX11" fmla="*/ 187788 w 223759"/>
                    <a:gd name="connsiteY11" fmla="*/ 70016 h 262147"/>
                    <a:gd name="connsiteX12" fmla="*/ 133006 w 223759"/>
                    <a:gd name="connsiteY12" fmla="*/ 114216 h 262147"/>
                    <a:gd name="connsiteX13" fmla="*/ 27786 w 223759"/>
                    <a:gd name="connsiteY13" fmla="*/ 114216 h 262147"/>
                    <a:gd name="connsiteX14" fmla="*/ 27786 w 223759"/>
                    <a:gd name="connsiteY14" fmla="*/ 25385 h 262147"/>
                    <a:gd name="connsiteX15" fmla="*/ 139289 w 223759"/>
                    <a:gd name="connsiteY15" fmla="*/ 236726 h 262147"/>
                    <a:gd name="connsiteX16" fmla="*/ 27786 w 223759"/>
                    <a:gd name="connsiteY16" fmla="*/ 236726 h 262147"/>
                    <a:gd name="connsiteX17" fmla="*/ 27786 w 223759"/>
                    <a:gd name="connsiteY17" fmla="*/ 138129 h 262147"/>
                    <a:gd name="connsiteX18" fmla="*/ 139289 w 223759"/>
                    <a:gd name="connsiteY18" fmla="*/ 138129 h 262147"/>
                    <a:gd name="connsiteX19" fmla="*/ 195614 w 223759"/>
                    <a:gd name="connsiteY19" fmla="*/ 187033 h 262147"/>
                    <a:gd name="connsiteX20" fmla="*/ 139289 w 223759"/>
                    <a:gd name="connsiteY20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3759" h="262147">
                      <a:moveTo>
                        <a:pt x="162766" y="125598"/>
                      </a:moveTo>
                      <a:lnTo>
                        <a:pt x="162766" y="123264"/>
                      </a:lnTo>
                      <a:cubicBezTo>
                        <a:pt x="198737" y="117771"/>
                        <a:pt x="215574" y="95078"/>
                        <a:pt x="215574" y="64953"/>
                      </a:cubicBezTo>
                      <a:cubicBezTo>
                        <a:pt x="215574" y="23482"/>
                        <a:pt x="184665" y="0"/>
                        <a:pt x="137709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41622" y="262148"/>
                      </a:lnTo>
                      <a:cubicBezTo>
                        <a:pt x="191701" y="262148"/>
                        <a:pt x="223759" y="235147"/>
                        <a:pt x="223759" y="189762"/>
                      </a:cubicBezTo>
                      <a:cubicBezTo>
                        <a:pt x="223759" y="156118"/>
                        <a:pt x="203009" y="132241"/>
                        <a:pt x="162731" y="125598"/>
                      </a:cubicBezTo>
                      <a:close/>
                      <a:moveTo>
                        <a:pt x="27786" y="25421"/>
                      </a:moveTo>
                      <a:lnTo>
                        <a:pt x="135375" y="25421"/>
                      </a:lnTo>
                      <a:cubicBezTo>
                        <a:pt x="170988" y="25421"/>
                        <a:pt x="187788" y="39496"/>
                        <a:pt x="187788" y="70016"/>
                      </a:cubicBezTo>
                      <a:cubicBezTo>
                        <a:pt x="187788" y="100536"/>
                        <a:pt x="168618" y="114216"/>
                        <a:pt x="133006" y="114216"/>
                      </a:cubicBezTo>
                      <a:lnTo>
                        <a:pt x="27786" y="114216"/>
                      </a:lnTo>
                      <a:lnTo>
                        <a:pt x="27786" y="25385"/>
                      </a:lnTo>
                      <a:close/>
                      <a:moveTo>
                        <a:pt x="139289" y="236726"/>
                      </a:moveTo>
                      <a:lnTo>
                        <a:pt x="27786" y="236726"/>
                      </a:lnTo>
                      <a:lnTo>
                        <a:pt x="27786" y="138129"/>
                      </a:lnTo>
                      <a:lnTo>
                        <a:pt x="139289" y="138129"/>
                      </a:lnTo>
                      <a:cubicBezTo>
                        <a:pt x="175654" y="138129"/>
                        <a:pt x="195614" y="153389"/>
                        <a:pt x="195614" y="187033"/>
                      </a:cubicBezTo>
                      <a:cubicBezTo>
                        <a:pt x="195614" y="220677"/>
                        <a:pt x="176444" y="236726"/>
                        <a:pt x="139289" y="236726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8" name="Forma Livre 67">
                  <a:extLst>
                    <a:ext uri="{FF2B5EF4-FFF2-40B4-BE49-F238E27FC236}">
                      <a16:creationId xmlns:a16="http://schemas.microsoft.com/office/drawing/2014/main" id="{5AF4D835-A079-2C6A-817B-AA5F37D71926}"/>
                    </a:ext>
                  </a:extLst>
                </p:cNvPr>
                <p:cNvSpPr/>
                <p:nvPr/>
              </p:nvSpPr>
              <p:spPr>
                <a:xfrm>
                  <a:off x="6015585" y="6529103"/>
                  <a:ext cx="224584" cy="262147"/>
                </a:xfrm>
                <a:custGeom>
                  <a:avLst/>
                  <a:gdLst>
                    <a:gd name="connsiteX0" fmla="*/ 139253 w 224584"/>
                    <a:gd name="connsiteY0" fmla="*/ 150660 h 262147"/>
                    <a:gd name="connsiteX1" fmla="*/ 139253 w 224584"/>
                    <a:gd name="connsiteY1" fmla="*/ 148686 h 262147"/>
                    <a:gd name="connsiteX2" fmla="*/ 220241 w 224584"/>
                    <a:gd name="connsiteY2" fmla="*/ 75905 h 262147"/>
                    <a:gd name="connsiteX3" fmla="*/ 128304 w 224584"/>
                    <a:gd name="connsiteY3" fmla="*/ 0 h 262147"/>
                    <a:gd name="connsiteX4" fmla="*/ 0 w 224584"/>
                    <a:gd name="connsiteY4" fmla="*/ 0 h 262147"/>
                    <a:gd name="connsiteX5" fmla="*/ 0 w 224584"/>
                    <a:gd name="connsiteY5" fmla="*/ 262148 h 262147"/>
                    <a:gd name="connsiteX6" fmla="*/ 27786 w 224584"/>
                    <a:gd name="connsiteY6" fmla="*/ 262148 h 262147"/>
                    <a:gd name="connsiteX7" fmla="*/ 27786 w 224584"/>
                    <a:gd name="connsiteY7" fmla="*/ 154933 h 262147"/>
                    <a:gd name="connsiteX8" fmla="*/ 84112 w 224584"/>
                    <a:gd name="connsiteY8" fmla="*/ 154933 h 262147"/>
                    <a:gd name="connsiteX9" fmla="*/ 145930 w 224584"/>
                    <a:gd name="connsiteY9" fmla="*/ 186243 h 262147"/>
                    <a:gd name="connsiteX10" fmla="*/ 192491 w 224584"/>
                    <a:gd name="connsiteY10" fmla="*/ 262148 h 262147"/>
                    <a:gd name="connsiteX11" fmla="*/ 224585 w 224584"/>
                    <a:gd name="connsiteY11" fmla="*/ 262148 h 262147"/>
                    <a:gd name="connsiteX12" fmla="*/ 175295 w 224584"/>
                    <a:gd name="connsiteY12" fmla="*/ 181934 h 262147"/>
                    <a:gd name="connsiteX13" fmla="*/ 139324 w 224584"/>
                    <a:gd name="connsiteY13" fmla="*/ 150624 h 262147"/>
                    <a:gd name="connsiteX14" fmla="*/ 127909 w 224584"/>
                    <a:gd name="connsiteY14" fmla="*/ 132672 h 262147"/>
                    <a:gd name="connsiteX15" fmla="*/ 27750 w 224584"/>
                    <a:gd name="connsiteY15" fmla="*/ 132672 h 262147"/>
                    <a:gd name="connsiteX16" fmla="*/ 27750 w 224584"/>
                    <a:gd name="connsiteY16" fmla="*/ 25457 h 262147"/>
                    <a:gd name="connsiteX17" fmla="*/ 127909 w 224584"/>
                    <a:gd name="connsiteY17" fmla="*/ 25457 h 262147"/>
                    <a:gd name="connsiteX18" fmla="*/ 191271 w 224584"/>
                    <a:gd name="connsiteY18" fmla="*/ 79065 h 262147"/>
                    <a:gd name="connsiteX19" fmla="*/ 127909 w 224584"/>
                    <a:gd name="connsiteY19" fmla="*/ 13267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584" h="262147">
                      <a:moveTo>
                        <a:pt x="139253" y="150660"/>
                      </a:moveTo>
                      <a:lnTo>
                        <a:pt x="139253" y="148686"/>
                      </a:lnTo>
                      <a:cubicBezTo>
                        <a:pt x="187753" y="147501"/>
                        <a:pt x="220241" y="120105"/>
                        <a:pt x="220241" y="75905"/>
                      </a:cubicBezTo>
                      <a:cubicBezTo>
                        <a:pt x="220241" y="27791"/>
                        <a:pt x="183086" y="0"/>
                        <a:pt x="128304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27786" y="262148"/>
                      </a:lnTo>
                      <a:lnTo>
                        <a:pt x="27786" y="154933"/>
                      </a:lnTo>
                      <a:lnTo>
                        <a:pt x="84112" y="154933"/>
                      </a:lnTo>
                      <a:cubicBezTo>
                        <a:pt x="118934" y="154933"/>
                        <a:pt x="132611" y="164341"/>
                        <a:pt x="145930" y="186243"/>
                      </a:cubicBezTo>
                      <a:lnTo>
                        <a:pt x="192491" y="262148"/>
                      </a:lnTo>
                      <a:lnTo>
                        <a:pt x="224585" y="262148"/>
                      </a:lnTo>
                      <a:lnTo>
                        <a:pt x="175295" y="181934"/>
                      </a:lnTo>
                      <a:cubicBezTo>
                        <a:pt x="166285" y="166674"/>
                        <a:pt x="156520" y="155328"/>
                        <a:pt x="139324" y="150624"/>
                      </a:cubicBezTo>
                      <a:close/>
                      <a:moveTo>
                        <a:pt x="127909" y="132672"/>
                      </a:moveTo>
                      <a:lnTo>
                        <a:pt x="27750" y="132672"/>
                      </a:lnTo>
                      <a:lnTo>
                        <a:pt x="27750" y="25457"/>
                      </a:lnTo>
                      <a:lnTo>
                        <a:pt x="127909" y="25457"/>
                      </a:lnTo>
                      <a:cubicBezTo>
                        <a:pt x="169372" y="25457"/>
                        <a:pt x="191271" y="41902"/>
                        <a:pt x="191271" y="79065"/>
                      </a:cubicBezTo>
                      <a:cubicBezTo>
                        <a:pt x="191271" y="116227"/>
                        <a:pt x="169372" y="132672"/>
                        <a:pt x="127909" y="132672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69" name="Forma Livre 68">
                  <a:extLst>
                    <a:ext uri="{FF2B5EF4-FFF2-40B4-BE49-F238E27FC236}">
                      <a16:creationId xmlns:a16="http://schemas.microsoft.com/office/drawing/2014/main" id="{B084012D-EE42-7335-F351-FDD711521BF1}"/>
                    </a:ext>
                  </a:extLst>
                </p:cNvPr>
                <p:cNvSpPr/>
                <p:nvPr/>
              </p:nvSpPr>
              <p:spPr>
                <a:xfrm>
                  <a:off x="6281956" y="6529139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76 w 276207"/>
                    <a:gd name="connsiteY9" fmla="*/ 160032 h 262147"/>
                    <a:gd name="connsiteX10" fmla="*/ 122057 w 276207"/>
                    <a:gd name="connsiteY10" fmla="*/ 60645 h 262147"/>
                    <a:gd name="connsiteX11" fmla="*/ 136129 w 276207"/>
                    <a:gd name="connsiteY11" fmla="*/ 26606 h 262147"/>
                    <a:gd name="connsiteX12" fmla="*/ 138463 w 276207"/>
                    <a:gd name="connsiteY12" fmla="*/ 26606 h 262147"/>
                    <a:gd name="connsiteX13" fmla="*/ 152930 w 276207"/>
                    <a:gd name="connsiteY13" fmla="*/ 60645 h 262147"/>
                    <a:gd name="connsiteX14" fmla="*/ 198307 w 276207"/>
                    <a:gd name="connsiteY14" fmla="*/ 160032 h 262147"/>
                    <a:gd name="connsiteX15" fmla="*/ 77040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76" y="160032"/>
                      </a:moveTo>
                      <a:lnTo>
                        <a:pt x="122057" y="60645"/>
                      </a:lnTo>
                      <a:lnTo>
                        <a:pt x="136129" y="26606"/>
                      </a:lnTo>
                      <a:lnTo>
                        <a:pt x="138463" y="26606"/>
                      </a:lnTo>
                      <a:lnTo>
                        <a:pt x="152930" y="60645"/>
                      </a:lnTo>
                      <a:lnTo>
                        <a:pt x="198307" y="160032"/>
                      </a:lnTo>
                      <a:lnTo>
                        <a:pt x="77040" y="16003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0" name="Forma Livre 69">
                  <a:extLst>
                    <a:ext uri="{FF2B5EF4-FFF2-40B4-BE49-F238E27FC236}">
                      <a16:creationId xmlns:a16="http://schemas.microsoft.com/office/drawing/2014/main" id="{23CC89DA-C706-2A6F-9D49-6EEB4B202D7D}"/>
                    </a:ext>
                  </a:extLst>
                </p:cNvPr>
                <p:cNvSpPr/>
                <p:nvPr/>
              </p:nvSpPr>
              <p:spPr>
                <a:xfrm>
                  <a:off x="6605515" y="6529139"/>
                  <a:ext cx="230400" cy="262147"/>
                </a:xfrm>
                <a:custGeom>
                  <a:avLst/>
                  <a:gdLst>
                    <a:gd name="connsiteX0" fmla="*/ 38699 w 230400"/>
                    <a:gd name="connsiteY0" fmla="*/ 234752 h 262147"/>
                    <a:gd name="connsiteX1" fmla="*/ 225698 w 230400"/>
                    <a:gd name="connsiteY1" fmla="*/ 25421 h 262147"/>
                    <a:gd name="connsiteX2" fmla="*/ 225698 w 230400"/>
                    <a:gd name="connsiteY2" fmla="*/ 0 h 262147"/>
                    <a:gd name="connsiteX3" fmla="*/ 6246 w 230400"/>
                    <a:gd name="connsiteY3" fmla="*/ 0 h 262147"/>
                    <a:gd name="connsiteX4" fmla="*/ 6246 w 230400"/>
                    <a:gd name="connsiteY4" fmla="*/ 25421 h 262147"/>
                    <a:gd name="connsiteX5" fmla="*/ 185024 w 230400"/>
                    <a:gd name="connsiteY5" fmla="*/ 25421 h 262147"/>
                    <a:gd name="connsiteX6" fmla="*/ 185024 w 230400"/>
                    <a:gd name="connsiteY6" fmla="*/ 27396 h 262147"/>
                    <a:gd name="connsiteX7" fmla="*/ 0 w 230400"/>
                    <a:gd name="connsiteY7" fmla="*/ 236726 h 262147"/>
                    <a:gd name="connsiteX8" fmla="*/ 0 w 230400"/>
                    <a:gd name="connsiteY8" fmla="*/ 262148 h 262147"/>
                    <a:gd name="connsiteX9" fmla="*/ 230400 w 230400"/>
                    <a:gd name="connsiteY9" fmla="*/ 262148 h 262147"/>
                    <a:gd name="connsiteX10" fmla="*/ 230400 w 230400"/>
                    <a:gd name="connsiteY10" fmla="*/ 236726 h 262147"/>
                    <a:gd name="connsiteX11" fmla="*/ 38699 w 230400"/>
                    <a:gd name="connsiteY11" fmla="*/ 236726 h 262147"/>
                    <a:gd name="connsiteX12" fmla="*/ 38699 w 230400"/>
                    <a:gd name="connsiteY12" fmla="*/ 23475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0400" h="262147">
                      <a:moveTo>
                        <a:pt x="38699" y="234752"/>
                      </a:moveTo>
                      <a:lnTo>
                        <a:pt x="225698" y="25421"/>
                      </a:lnTo>
                      <a:lnTo>
                        <a:pt x="225698" y="0"/>
                      </a:lnTo>
                      <a:lnTo>
                        <a:pt x="6246" y="0"/>
                      </a:lnTo>
                      <a:lnTo>
                        <a:pt x="6246" y="25421"/>
                      </a:lnTo>
                      <a:lnTo>
                        <a:pt x="185024" y="25421"/>
                      </a:lnTo>
                      <a:lnTo>
                        <a:pt x="185024" y="27396"/>
                      </a:lnTo>
                      <a:lnTo>
                        <a:pt x="0" y="236726"/>
                      </a:lnTo>
                      <a:lnTo>
                        <a:pt x="0" y="262148"/>
                      </a:lnTo>
                      <a:lnTo>
                        <a:pt x="230400" y="262148"/>
                      </a:lnTo>
                      <a:lnTo>
                        <a:pt x="230400" y="236726"/>
                      </a:lnTo>
                      <a:lnTo>
                        <a:pt x="38699" y="236726"/>
                      </a:lnTo>
                      <a:lnTo>
                        <a:pt x="38699" y="23475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1" name="Forma Livre 70">
                  <a:extLst>
                    <a:ext uri="{FF2B5EF4-FFF2-40B4-BE49-F238E27FC236}">
                      <a16:creationId xmlns:a16="http://schemas.microsoft.com/office/drawing/2014/main" id="{6207A5CB-B3C5-80DE-924A-144EB7AC3080}"/>
                    </a:ext>
                  </a:extLst>
                </p:cNvPr>
                <p:cNvSpPr/>
                <p:nvPr/>
              </p:nvSpPr>
              <p:spPr>
                <a:xfrm>
                  <a:off x="6904770" y="6529139"/>
                  <a:ext cx="27785" cy="262147"/>
                </a:xfrm>
                <a:custGeom>
                  <a:avLst/>
                  <a:gdLst>
                    <a:gd name="connsiteX0" fmla="*/ 0 w 27785"/>
                    <a:gd name="connsiteY0" fmla="*/ 0 h 262147"/>
                    <a:gd name="connsiteX1" fmla="*/ 27786 w 27785"/>
                    <a:gd name="connsiteY1" fmla="*/ 0 h 262147"/>
                    <a:gd name="connsiteX2" fmla="*/ 27786 w 27785"/>
                    <a:gd name="connsiteY2" fmla="*/ 262148 h 262147"/>
                    <a:gd name="connsiteX3" fmla="*/ 0 w 27785"/>
                    <a:gd name="connsiteY3" fmla="*/ 262148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85" h="262147">
                      <a:moveTo>
                        <a:pt x="0" y="0"/>
                      </a:moveTo>
                      <a:lnTo>
                        <a:pt x="27786" y="0"/>
                      </a:lnTo>
                      <a:lnTo>
                        <a:pt x="27786" y="262148"/>
                      </a:lnTo>
                      <a:lnTo>
                        <a:pt x="0" y="262148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2" name="Forma Livre 71">
                  <a:extLst>
                    <a:ext uri="{FF2B5EF4-FFF2-40B4-BE49-F238E27FC236}">
                      <a16:creationId xmlns:a16="http://schemas.microsoft.com/office/drawing/2014/main" id="{B57AFF53-CD33-97F0-1E1A-035F7A80B5EF}"/>
                    </a:ext>
                  </a:extLst>
                </p:cNvPr>
                <p:cNvSpPr/>
                <p:nvPr/>
              </p:nvSpPr>
              <p:spPr>
                <a:xfrm>
                  <a:off x="7010385" y="6529139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236726 h 262147"/>
                    <a:gd name="connsiteX1" fmla="*/ 27786 w 194034"/>
                    <a:gd name="connsiteY1" fmla="*/ 0 h 262147"/>
                    <a:gd name="connsiteX2" fmla="*/ 0 w 194034"/>
                    <a:gd name="connsiteY2" fmla="*/ 0 h 262147"/>
                    <a:gd name="connsiteX3" fmla="*/ 0 w 194034"/>
                    <a:gd name="connsiteY3" fmla="*/ 262148 h 262147"/>
                    <a:gd name="connsiteX4" fmla="*/ 194035 w 194034"/>
                    <a:gd name="connsiteY4" fmla="*/ 262148 h 262147"/>
                    <a:gd name="connsiteX5" fmla="*/ 194035 w 194034"/>
                    <a:gd name="connsiteY5" fmla="*/ 236726 h 262147"/>
                    <a:gd name="connsiteX6" fmla="*/ 27786 w 194034"/>
                    <a:gd name="connsiteY6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236726"/>
                      </a:move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5" y="262148"/>
                      </a:lnTo>
                      <a:lnTo>
                        <a:pt x="194035" y="236726"/>
                      </a:lnTo>
                      <a:lnTo>
                        <a:pt x="27786" y="236726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8" name="Gráfico 11">
              <a:extLst>
                <a:ext uri="{FF2B5EF4-FFF2-40B4-BE49-F238E27FC236}">
                  <a16:creationId xmlns:a16="http://schemas.microsoft.com/office/drawing/2014/main" id="{0780516F-7F85-7670-27A6-0DAE44FBD38A}"/>
                </a:ext>
              </a:extLst>
            </p:cNvPr>
            <p:cNvGrpSpPr/>
            <p:nvPr/>
          </p:nvGrpSpPr>
          <p:grpSpPr>
            <a:xfrm>
              <a:off x="2642794" y="2048898"/>
              <a:ext cx="2047781" cy="622938"/>
              <a:chOff x="2783731" y="0"/>
              <a:chExt cx="5385370" cy="1638236"/>
            </a:xfrm>
            <a:solidFill>
              <a:srgbClr val="492F20"/>
            </a:solidFill>
          </p:grpSpPr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id="{37FACE03-5790-5CBB-CC91-B708A9942EAA}"/>
                  </a:ext>
                </a:extLst>
              </p:cNvPr>
              <p:cNvSpPr/>
              <p:nvPr/>
            </p:nvSpPr>
            <p:spPr>
              <a:xfrm>
                <a:off x="2783731" y="5996"/>
                <a:ext cx="163340" cy="402539"/>
              </a:xfrm>
              <a:custGeom>
                <a:avLst/>
                <a:gdLst>
                  <a:gd name="connsiteX0" fmla="*/ 98507 w 163340"/>
                  <a:gd name="connsiteY0" fmla="*/ 402539 h 402539"/>
                  <a:gd name="connsiteX1" fmla="*/ 98507 w 163340"/>
                  <a:gd name="connsiteY1" fmla="*/ 96156 h 402539"/>
                  <a:gd name="connsiteX2" fmla="*/ 0 w 163340"/>
                  <a:gd name="connsiteY2" fmla="*/ 96156 h 402539"/>
                  <a:gd name="connsiteX3" fmla="*/ 0 w 163340"/>
                  <a:gd name="connsiteY3" fmla="*/ 49873 h 402539"/>
                  <a:gd name="connsiteX4" fmla="*/ 19206 w 163340"/>
                  <a:gd name="connsiteY4" fmla="*/ 49873 h 402539"/>
                  <a:gd name="connsiteX5" fmla="*/ 106297 w 163340"/>
                  <a:gd name="connsiteY5" fmla="*/ 0 h 402539"/>
                  <a:gd name="connsiteX6" fmla="*/ 163341 w 163340"/>
                  <a:gd name="connsiteY6" fmla="*/ 0 h 402539"/>
                  <a:gd name="connsiteX7" fmla="*/ 163341 w 163340"/>
                  <a:gd name="connsiteY7" fmla="*/ 402539 h 402539"/>
                  <a:gd name="connsiteX8" fmla="*/ 98471 w 163340"/>
                  <a:gd name="connsiteY8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340" h="402539">
                    <a:moveTo>
                      <a:pt x="98507" y="402539"/>
                    </a:moveTo>
                    <a:lnTo>
                      <a:pt x="98507" y="96156"/>
                    </a:lnTo>
                    <a:lnTo>
                      <a:pt x="0" y="96156"/>
                    </a:lnTo>
                    <a:lnTo>
                      <a:pt x="0" y="49873"/>
                    </a:lnTo>
                    <a:lnTo>
                      <a:pt x="19206" y="49873"/>
                    </a:lnTo>
                    <a:cubicBezTo>
                      <a:pt x="63649" y="49873"/>
                      <a:pt x="88886" y="38455"/>
                      <a:pt x="106297" y="0"/>
                    </a:cubicBezTo>
                    <a:lnTo>
                      <a:pt x="163341" y="0"/>
                    </a:lnTo>
                    <a:lnTo>
                      <a:pt x="163341" y="402539"/>
                    </a:lnTo>
                    <a:lnTo>
                      <a:pt x="98471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 19">
                <a:extLst>
                  <a:ext uri="{FF2B5EF4-FFF2-40B4-BE49-F238E27FC236}">
                    <a16:creationId xmlns:a16="http://schemas.microsoft.com/office/drawing/2014/main" id="{55D2DC0F-74EE-083E-99EA-144FBBA16D6D}"/>
                  </a:ext>
                </a:extLst>
              </p:cNvPr>
              <p:cNvSpPr/>
              <p:nvPr/>
            </p:nvSpPr>
            <p:spPr>
              <a:xfrm>
                <a:off x="2995177" y="0"/>
                <a:ext cx="386848" cy="414567"/>
              </a:xfrm>
              <a:custGeom>
                <a:avLst/>
                <a:gdLst>
                  <a:gd name="connsiteX0" fmla="*/ 0 w 386848"/>
                  <a:gd name="connsiteY0" fmla="*/ 207284 h 414567"/>
                  <a:gd name="connsiteX1" fmla="*/ 193424 w 386848"/>
                  <a:gd name="connsiteY1" fmla="*/ 0 h 414567"/>
                  <a:gd name="connsiteX2" fmla="*/ 386849 w 386848"/>
                  <a:gd name="connsiteY2" fmla="*/ 207284 h 414567"/>
                  <a:gd name="connsiteX3" fmla="*/ 193424 w 386848"/>
                  <a:gd name="connsiteY3" fmla="*/ 414568 h 414567"/>
                  <a:gd name="connsiteX4" fmla="*/ 0 w 386848"/>
                  <a:gd name="connsiteY4" fmla="*/ 207284 h 414567"/>
                  <a:gd name="connsiteX5" fmla="*/ 317779 w 386848"/>
                  <a:gd name="connsiteY5" fmla="*/ 207284 h 414567"/>
                  <a:gd name="connsiteX6" fmla="*/ 193424 w 386848"/>
                  <a:gd name="connsiteY6" fmla="*/ 62476 h 414567"/>
                  <a:gd name="connsiteX7" fmla="*/ 68496 w 386848"/>
                  <a:gd name="connsiteY7" fmla="*/ 207284 h 414567"/>
                  <a:gd name="connsiteX8" fmla="*/ 193424 w 386848"/>
                  <a:gd name="connsiteY8" fmla="*/ 352092 h 414567"/>
                  <a:gd name="connsiteX9" fmla="*/ 317779 w 386848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848" h="414567">
                    <a:moveTo>
                      <a:pt x="0" y="207284"/>
                    </a:moveTo>
                    <a:cubicBezTo>
                      <a:pt x="0" y="79890"/>
                      <a:pt x="72085" y="0"/>
                      <a:pt x="193424" y="0"/>
                    </a:cubicBezTo>
                    <a:cubicBezTo>
                      <a:pt x="314763" y="0"/>
                      <a:pt x="386849" y="79890"/>
                      <a:pt x="386849" y="207284"/>
                    </a:cubicBezTo>
                    <a:cubicBezTo>
                      <a:pt x="386849" y="334678"/>
                      <a:pt x="314763" y="414568"/>
                      <a:pt x="193424" y="414568"/>
                    </a:cubicBezTo>
                    <a:cubicBezTo>
                      <a:pt x="72085" y="414568"/>
                      <a:pt x="0" y="335252"/>
                      <a:pt x="0" y="207284"/>
                    </a:cubicBezTo>
                    <a:close/>
                    <a:moveTo>
                      <a:pt x="317779" y="207284"/>
                    </a:moveTo>
                    <a:cubicBezTo>
                      <a:pt x="317779" y="106963"/>
                      <a:pt x="279331" y="62476"/>
                      <a:pt x="193424" y="62476"/>
                    </a:cubicBezTo>
                    <a:cubicBezTo>
                      <a:pt x="107518" y="62476"/>
                      <a:pt x="68496" y="106927"/>
                      <a:pt x="68496" y="207284"/>
                    </a:cubicBezTo>
                    <a:cubicBezTo>
                      <a:pt x="68496" y="307641"/>
                      <a:pt x="107554" y="352092"/>
                      <a:pt x="193424" y="352092"/>
                    </a:cubicBezTo>
                    <a:cubicBezTo>
                      <a:pt x="279295" y="352092"/>
                      <a:pt x="317779" y="307641"/>
                      <a:pt x="317779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 20">
                <a:extLst>
                  <a:ext uri="{FF2B5EF4-FFF2-40B4-BE49-F238E27FC236}">
                    <a16:creationId xmlns:a16="http://schemas.microsoft.com/office/drawing/2014/main" id="{BE6625A8-7B53-D158-0E92-D0299BE8ADAF}"/>
                  </a:ext>
                </a:extLst>
              </p:cNvPr>
              <p:cNvSpPr/>
              <p:nvPr/>
            </p:nvSpPr>
            <p:spPr>
              <a:xfrm>
                <a:off x="3403027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 21">
                <a:extLst>
                  <a:ext uri="{FF2B5EF4-FFF2-40B4-BE49-F238E27FC236}">
                    <a16:creationId xmlns:a16="http://schemas.microsoft.com/office/drawing/2014/main" id="{A5962C70-C8B2-4A12-AF6B-C31138344FAB}"/>
                  </a:ext>
                </a:extLst>
              </p:cNvPr>
              <p:cNvSpPr/>
              <p:nvPr/>
            </p:nvSpPr>
            <p:spPr>
              <a:xfrm>
                <a:off x="3666777" y="5996"/>
                <a:ext cx="314153" cy="402539"/>
              </a:xfrm>
              <a:custGeom>
                <a:avLst/>
                <a:gdLst>
                  <a:gd name="connsiteX0" fmla="*/ 0 w 314153"/>
                  <a:gd name="connsiteY0" fmla="*/ 402539 h 402539"/>
                  <a:gd name="connsiteX1" fmla="*/ 0 w 314153"/>
                  <a:gd name="connsiteY1" fmla="*/ 0 h 402539"/>
                  <a:gd name="connsiteX2" fmla="*/ 64870 w 314153"/>
                  <a:gd name="connsiteY2" fmla="*/ 0 h 402539"/>
                  <a:gd name="connsiteX3" fmla="*/ 64870 w 314153"/>
                  <a:gd name="connsiteY3" fmla="*/ 195256 h 402539"/>
                  <a:gd name="connsiteX4" fmla="*/ 68460 w 314153"/>
                  <a:gd name="connsiteY4" fmla="*/ 195256 h 402539"/>
                  <a:gd name="connsiteX5" fmla="*/ 191594 w 314153"/>
                  <a:gd name="connsiteY5" fmla="*/ 97915 h 402539"/>
                  <a:gd name="connsiteX6" fmla="*/ 314153 w 314153"/>
                  <a:gd name="connsiteY6" fmla="*/ 224698 h 402539"/>
                  <a:gd name="connsiteX7" fmla="*/ 314153 w 314153"/>
                  <a:gd name="connsiteY7" fmla="*/ 402539 h 402539"/>
                  <a:gd name="connsiteX8" fmla="*/ 249894 w 314153"/>
                  <a:gd name="connsiteY8" fmla="*/ 402539 h 402539"/>
                  <a:gd name="connsiteX9" fmla="*/ 249894 w 314153"/>
                  <a:gd name="connsiteY9" fmla="*/ 240317 h 402539"/>
                  <a:gd name="connsiteX10" fmla="*/ 160972 w 314153"/>
                  <a:gd name="connsiteY10" fmla="*/ 156190 h 402539"/>
                  <a:gd name="connsiteX11" fmla="*/ 64870 w 314153"/>
                  <a:gd name="connsiteY11" fmla="*/ 257732 h 402539"/>
                  <a:gd name="connsiteX12" fmla="*/ 64870 w 314153"/>
                  <a:gd name="connsiteY12" fmla="*/ 402539 h 402539"/>
                  <a:gd name="connsiteX13" fmla="*/ 0 w 314153"/>
                  <a:gd name="connsiteY13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195256"/>
                    </a:lnTo>
                    <a:lnTo>
                      <a:pt x="68460" y="195256"/>
                    </a:lnTo>
                    <a:cubicBezTo>
                      <a:pt x="78655" y="144808"/>
                      <a:pt x="115308" y="97915"/>
                      <a:pt x="191594" y="97915"/>
                    </a:cubicBezTo>
                    <a:cubicBezTo>
                      <a:pt x="273874" y="97915"/>
                      <a:pt x="314153" y="151989"/>
                      <a:pt x="314153" y="224698"/>
                    </a:cubicBezTo>
                    <a:lnTo>
                      <a:pt x="314153" y="402539"/>
                    </a:lnTo>
                    <a:lnTo>
                      <a:pt x="249894" y="402539"/>
                    </a:lnTo>
                    <a:lnTo>
                      <a:pt x="249894" y="240317"/>
                    </a:lnTo>
                    <a:cubicBezTo>
                      <a:pt x="249894" y="180247"/>
                      <a:pt x="222862" y="156190"/>
                      <a:pt x="160972" y="156190"/>
                    </a:cubicBezTo>
                    <a:cubicBezTo>
                      <a:pt x="90071" y="156190"/>
                      <a:pt x="64870" y="194645"/>
                      <a:pt x="64870" y="257732"/>
                    </a:cubicBez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 22">
                <a:extLst>
                  <a:ext uri="{FF2B5EF4-FFF2-40B4-BE49-F238E27FC236}">
                    <a16:creationId xmlns:a16="http://schemas.microsoft.com/office/drawing/2014/main" id="{C9D454FE-4594-A1A3-AB6B-48DDB27366FA}"/>
                  </a:ext>
                </a:extLst>
              </p:cNvPr>
              <p:cNvSpPr/>
              <p:nvPr/>
            </p:nvSpPr>
            <p:spPr>
              <a:xfrm>
                <a:off x="4141938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 23">
                <a:extLst>
                  <a:ext uri="{FF2B5EF4-FFF2-40B4-BE49-F238E27FC236}">
                    <a16:creationId xmlns:a16="http://schemas.microsoft.com/office/drawing/2014/main" id="{752C21BE-388B-E3AC-8BDE-ECD03191E4D7}"/>
                  </a:ext>
                </a:extLst>
              </p:cNvPr>
              <p:cNvSpPr/>
              <p:nvPr/>
            </p:nvSpPr>
            <p:spPr>
              <a:xfrm>
                <a:off x="4266867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 24">
                <a:extLst>
                  <a:ext uri="{FF2B5EF4-FFF2-40B4-BE49-F238E27FC236}">
                    <a16:creationId xmlns:a16="http://schemas.microsoft.com/office/drawing/2014/main" id="{4C022E8D-C297-C6CB-E17C-1AA011B169CA}"/>
                  </a:ext>
                </a:extLst>
              </p:cNvPr>
              <p:cNvSpPr/>
              <p:nvPr/>
            </p:nvSpPr>
            <p:spPr>
              <a:xfrm>
                <a:off x="4609273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 25">
                <a:extLst>
                  <a:ext uri="{FF2B5EF4-FFF2-40B4-BE49-F238E27FC236}">
                    <a16:creationId xmlns:a16="http://schemas.microsoft.com/office/drawing/2014/main" id="{D37339EF-8D22-47DC-55F6-F3CACB9F3B1E}"/>
                  </a:ext>
                </a:extLst>
              </p:cNvPr>
              <p:cNvSpPr/>
              <p:nvPr/>
            </p:nvSpPr>
            <p:spPr>
              <a:xfrm>
                <a:off x="4860997" y="103947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8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44 w 316558"/>
                  <a:gd name="connsiteY12" fmla="*/ 133964 h 310620"/>
                  <a:gd name="connsiteX13" fmla="*/ 255279 w 316558"/>
                  <a:gd name="connsiteY13" fmla="*/ 133964 h 310620"/>
                  <a:gd name="connsiteX14" fmla="*/ 255279 w 316558"/>
                  <a:gd name="connsiteY14" fmla="*/ 132780 h 310620"/>
                  <a:gd name="connsiteX15" fmla="*/ 159751 w 316558"/>
                  <a:gd name="connsiteY15" fmla="*/ 51058 h 310620"/>
                  <a:gd name="connsiteX16" fmla="*/ 61244 w 316558"/>
                  <a:gd name="connsiteY16" fmla="*/ 133964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8" y="51058"/>
                      <a:pt x="316558" y="141792"/>
                    </a:cubicBezTo>
                    <a:cubicBezTo>
                      <a:pt x="316558" y="152599"/>
                      <a:pt x="315948" y="161001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44" y="133964"/>
                    </a:moveTo>
                    <a:lnTo>
                      <a:pt x="255279" y="133964"/>
                    </a:lnTo>
                    <a:lnTo>
                      <a:pt x="255279" y="132780"/>
                    </a:lnTo>
                    <a:cubicBezTo>
                      <a:pt x="255279" y="77521"/>
                      <a:pt x="223436" y="51058"/>
                      <a:pt x="159751" y="51058"/>
                    </a:cubicBezTo>
                    <a:cubicBezTo>
                      <a:pt x="96066" y="51058"/>
                      <a:pt x="64834" y="80501"/>
                      <a:pt x="61244" y="13396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 26">
                <a:extLst>
                  <a:ext uri="{FF2B5EF4-FFF2-40B4-BE49-F238E27FC236}">
                    <a16:creationId xmlns:a16="http://schemas.microsoft.com/office/drawing/2014/main" id="{617D5474-7FD6-C3C4-AAE6-B14E250D6159}"/>
                  </a:ext>
                </a:extLst>
              </p:cNvPr>
              <p:cNvSpPr/>
              <p:nvPr/>
            </p:nvSpPr>
            <p:spPr>
              <a:xfrm>
                <a:off x="5226235" y="103911"/>
                <a:ext cx="263679" cy="304624"/>
              </a:xfrm>
              <a:custGeom>
                <a:avLst/>
                <a:gdLst>
                  <a:gd name="connsiteX0" fmla="*/ 0 w 263679"/>
                  <a:gd name="connsiteY0" fmla="*/ 304624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4 h 304624"/>
                  <a:gd name="connsiteX13" fmla="*/ 0 w 263679"/>
                  <a:gd name="connsiteY13" fmla="*/ 304624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4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4"/>
                    </a:lnTo>
                    <a:lnTo>
                      <a:pt x="0" y="30462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 27">
                <a:extLst>
                  <a:ext uri="{FF2B5EF4-FFF2-40B4-BE49-F238E27FC236}">
                    <a16:creationId xmlns:a16="http://schemas.microsoft.com/office/drawing/2014/main" id="{BEB12934-EDB8-F806-CC07-D1832A61496A}"/>
                  </a:ext>
                </a:extLst>
              </p:cNvPr>
              <p:cNvSpPr/>
              <p:nvPr/>
            </p:nvSpPr>
            <p:spPr>
              <a:xfrm>
                <a:off x="5530767" y="103947"/>
                <a:ext cx="311748" cy="304588"/>
              </a:xfrm>
              <a:custGeom>
                <a:avLst/>
                <a:gdLst>
                  <a:gd name="connsiteX0" fmla="*/ 0 w 311748"/>
                  <a:gd name="connsiteY0" fmla="*/ 304589 h 304588"/>
                  <a:gd name="connsiteX1" fmla="*/ 0 w 311748"/>
                  <a:gd name="connsiteY1" fmla="*/ 5996 h 304588"/>
                  <a:gd name="connsiteX2" fmla="*/ 59449 w 311748"/>
                  <a:gd name="connsiteY2" fmla="*/ 5996 h 304588"/>
                  <a:gd name="connsiteX3" fmla="*/ 59449 w 311748"/>
                  <a:gd name="connsiteY3" fmla="*/ 98525 h 304588"/>
                  <a:gd name="connsiteX4" fmla="*/ 63649 w 311748"/>
                  <a:gd name="connsiteY4" fmla="*/ 98525 h 304588"/>
                  <a:gd name="connsiteX5" fmla="*/ 188004 w 311748"/>
                  <a:gd name="connsiteY5" fmla="*/ 0 h 304588"/>
                  <a:gd name="connsiteX6" fmla="*/ 311748 w 311748"/>
                  <a:gd name="connsiteY6" fmla="*/ 124952 h 304588"/>
                  <a:gd name="connsiteX7" fmla="*/ 311748 w 311748"/>
                  <a:gd name="connsiteY7" fmla="*/ 304589 h 304588"/>
                  <a:gd name="connsiteX8" fmla="*/ 246878 w 311748"/>
                  <a:gd name="connsiteY8" fmla="*/ 304589 h 304588"/>
                  <a:gd name="connsiteX9" fmla="*/ 246878 w 311748"/>
                  <a:gd name="connsiteY9" fmla="*/ 142366 h 304588"/>
                  <a:gd name="connsiteX10" fmla="*/ 159787 w 311748"/>
                  <a:gd name="connsiteY10" fmla="*/ 58239 h 304588"/>
                  <a:gd name="connsiteX11" fmla="*/ 64870 w 311748"/>
                  <a:gd name="connsiteY11" fmla="*/ 156765 h 304588"/>
                  <a:gd name="connsiteX12" fmla="*/ 64870 w 311748"/>
                  <a:gd name="connsiteY12" fmla="*/ 304553 h 304588"/>
                  <a:gd name="connsiteX13" fmla="*/ 0 w 311748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8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 28">
                <a:extLst>
                  <a:ext uri="{FF2B5EF4-FFF2-40B4-BE49-F238E27FC236}">
                    <a16:creationId xmlns:a16="http://schemas.microsoft.com/office/drawing/2014/main" id="{6CF7AC97-243D-B957-0DFD-93633F23F9F0}"/>
                  </a:ext>
                </a:extLst>
              </p:cNvPr>
              <p:cNvSpPr/>
              <p:nvPr/>
            </p:nvSpPr>
            <p:spPr>
              <a:xfrm>
                <a:off x="5886994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8 w 295593"/>
                  <a:gd name="connsiteY12" fmla="*/ 304589 h 310584"/>
                  <a:gd name="connsiteX13" fmla="*/ 236108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8" y="304589"/>
                    </a:lnTo>
                    <a:lnTo>
                      <a:pt x="236108" y="230084"/>
                    </a:lnTo>
                    <a:lnTo>
                      <a:pt x="231908" y="230084"/>
                    </a:lnTo>
                    <a:cubicBezTo>
                      <a:pt x="216292" y="280568"/>
                      <a:pt x="168833" y="310585"/>
                      <a:pt x="100948" y="310585"/>
                    </a:cubicBezTo>
                    <a:cubicBezTo>
                      <a:pt x="39094" y="310585"/>
                      <a:pt x="36" y="281752"/>
                      <a:pt x="36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 29">
                <a:extLst>
                  <a:ext uri="{FF2B5EF4-FFF2-40B4-BE49-F238E27FC236}">
                    <a16:creationId xmlns:a16="http://schemas.microsoft.com/office/drawing/2014/main" id="{EB291794-FD6B-A828-7CAC-0F6B9C229B64}"/>
                  </a:ext>
                </a:extLst>
              </p:cNvPr>
              <p:cNvSpPr/>
              <p:nvPr/>
            </p:nvSpPr>
            <p:spPr>
              <a:xfrm>
                <a:off x="6213174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366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366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 30">
                <a:extLst>
                  <a:ext uri="{FF2B5EF4-FFF2-40B4-BE49-F238E27FC236}">
                    <a16:creationId xmlns:a16="http://schemas.microsoft.com/office/drawing/2014/main" id="{51CBB9EA-4DB8-FD49-67B0-0B2C800BD89A}"/>
                  </a:ext>
                </a:extLst>
              </p:cNvPr>
              <p:cNvSpPr/>
              <p:nvPr/>
            </p:nvSpPr>
            <p:spPr>
              <a:xfrm>
                <a:off x="6476889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6911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11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 31">
                <a:extLst>
                  <a:ext uri="{FF2B5EF4-FFF2-40B4-BE49-F238E27FC236}">
                    <a16:creationId xmlns:a16="http://schemas.microsoft.com/office/drawing/2014/main" id="{ADE594EF-0357-99D5-B65D-30B1B4CDBAA1}"/>
                  </a:ext>
                </a:extLst>
              </p:cNvPr>
              <p:cNvSpPr/>
              <p:nvPr/>
            </p:nvSpPr>
            <p:spPr>
              <a:xfrm>
                <a:off x="6588607" y="10394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6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6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526" y="155616"/>
                    </a:moveTo>
                    <a:cubicBezTo>
                      <a:pt x="268526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6"/>
                      <a:pt x="93768" y="252956"/>
                      <a:pt x="165818" y="252956"/>
                    </a:cubicBezTo>
                    <a:cubicBezTo>
                      <a:pt x="237868" y="252956"/>
                      <a:pt x="268526" y="218702"/>
                      <a:pt x="268526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 32">
                <a:extLst>
                  <a:ext uri="{FF2B5EF4-FFF2-40B4-BE49-F238E27FC236}">
                    <a16:creationId xmlns:a16="http://schemas.microsoft.com/office/drawing/2014/main" id="{1E9CFFE2-4DB8-A676-757C-FBE30C2D90F2}"/>
                  </a:ext>
                </a:extLst>
              </p:cNvPr>
              <p:cNvSpPr/>
              <p:nvPr/>
            </p:nvSpPr>
            <p:spPr>
              <a:xfrm>
                <a:off x="6967666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 33">
                <a:extLst>
                  <a:ext uri="{FF2B5EF4-FFF2-40B4-BE49-F238E27FC236}">
                    <a16:creationId xmlns:a16="http://schemas.microsoft.com/office/drawing/2014/main" id="{ED77B8F7-AC4A-00BF-140E-8930F6E048F5}"/>
                  </a:ext>
                </a:extLst>
              </p:cNvPr>
              <p:cNvSpPr/>
              <p:nvPr/>
            </p:nvSpPr>
            <p:spPr>
              <a:xfrm>
                <a:off x="7323893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2"/>
                      <a:pt x="72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 34">
                <a:extLst>
                  <a:ext uri="{FF2B5EF4-FFF2-40B4-BE49-F238E27FC236}">
                    <a16:creationId xmlns:a16="http://schemas.microsoft.com/office/drawing/2014/main" id="{7B84F895-C6D8-81D6-63D9-47AD7050B8BA}"/>
                  </a:ext>
                </a:extLst>
              </p:cNvPr>
              <p:cNvSpPr/>
              <p:nvPr/>
            </p:nvSpPr>
            <p:spPr>
              <a:xfrm>
                <a:off x="7677104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 35">
                <a:extLst>
                  <a:ext uri="{FF2B5EF4-FFF2-40B4-BE49-F238E27FC236}">
                    <a16:creationId xmlns:a16="http://schemas.microsoft.com/office/drawing/2014/main" id="{57538173-5E61-2A83-78C5-92A23B815B22}"/>
                  </a:ext>
                </a:extLst>
              </p:cNvPr>
              <p:cNvSpPr/>
              <p:nvPr/>
            </p:nvSpPr>
            <p:spPr>
              <a:xfrm>
                <a:off x="2794537" y="560812"/>
                <a:ext cx="350842" cy="414532"/>
              </a:xfrm>
              <a:custGeom>
                <a:avLst/>
                <a:gdLst>
                  <a:gd name="connsiteX0" fmla="*/ 610 w 350842"/>
                  <a:gd name="connsiteY0" fmla="*/ 276941 h 414532"/>
                  <a:gd name="connsiteX1" fmla="*/ 610 w 350842"/>
                  <a:gd name="connsiteY1" fmla="*/ 273351 h 414532"/>
                  <a:gd name="connsiteX2" fmla="*/ 65480 w 350842"/>
                  <a:gd name="connsiteY2" fmla="*/ 273351 h 414532"/>
                  <a:gd name="connsiteX3" fmla="*/ 65480 w 350842"/>
                  <a:gd name="connsiteY3" fmla="*/ 282973 h 414532"/>
                  <a:gd name="connsiteX4" fmla="*/ 182009 w 350842"/>
                  <a:gd name="connsiteY4" fmla="*/ 355072 h 414532"/>
                  <a:gd name="connsiteX5" fmla="*/ 285936 w 350842"/>
                  <a:gd name="connsiteY5" fmla="*/ 300388 h 414532"/>
                  <a:gd name="connsiteX6" fmla="*/ 214461 w 350842"/>
                  <a:gd name="connsiteY6" fmla="*/ 242723 h 414532"/>
                  <a:gd name="connsiteX7" fmla="*/ 115954 w 350842"/>
                  <a:gd name="connsiteY7" fmla="*/ 226494 h 414532"/>
                  <a:gd name="connsiteX8" fmla="*/ 0 w 350842"/>
                  <a:gd name="connsiteY8" fmla="*/ 117161 h 414532"/>
                  <a:gd name="connsiteX9" fmla="*/ 172998 w 350842"/>
                  <a:gd name="connsiteY9" fmla="*/ 0 h 414532"/>
                  <a:gd name="connsiteX10" fmla="*/ 344201 w 350842"/>
                  <a:gd name="connsiteY10" fmla="*/ 137591 h 414532"/>
                  <a:gd name="connsiteX11" fmla="*/ 344201 w 350842"/>
                  <a:gd name="connsiteY11" fmla="*/ 141181 h 414532"/>
                  <a:gd name="connsiteX12" fmla="*/ 279941 w 350842"/>
                  <a:gd name="connsiteY12" fmla="*/ 141181 h 414532"/>
                  <a:gd name="connsiteX13" fmla="*/ 279941 w 350842"/>
                  <a:gd name="connsiteY13" fmla="*/ 133354 h 414532"/>
                  <a:gd name="connsiteX14" fmla="*/ 167003 w 350842"/>
                  <a:gd name="connsiteY14" fmla="*/ 59460 h 414532"/>
                  <a:gd name="connsiteX15" fmla="*/ 64906 w 350842"/>
                  <a:gd name="connsiteY15" fmla="*/ 113534 h 414532"/>
                  <a:gd name="connsiteX16" fmla="*/ 132791 w 350842"/>
                  <a:gd name="connsiteY16" fmla="*/ 170014 h 414532"/>
                  <a:gd name="connsiteX17" fmla="*/ 230688 w 350842"/>
                  <a:gd name="connsiteY17" fmla="*/ 186818 h 414532"/>
                  <a:gd name="connsiteX18" fmla="*/ 350842 w 350842"/>
                  <a:gd name="connsiteY18" fmla="*/ 296761 h 414532"/>
                  <a:gd name="connsiteX19" fmla="*/ 182044 w 350842"/>
                  <a:gd name="connsiteY19" fmla="*/ 414532 h 414532"/>
                  <a:gd name="connsiteX20" fmla="*/ 646 w 350842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42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697" y="355072"/>
                      <a:pt x="182009" y="355072"/>
                    </a:cubicBezTo>
                    <a:cubicBezTo>
                      <a:pt x="258904" y="355072"/>
                      <a:pt x="285936" y="338268"/>
                      <a:pt x="285936" y="300388"/>
                    </a:cubicBezTo>
                    <a:cubicBezTo>
                      <a:pt x="285936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697" y="59460"/>
                      <a:pt x="64906" y="77485"/>
                      <a:pt x="64906" y="113534"/>
                    </a:cubicBezTo>
                    <a:cubicBezTo>
                      <a:pt x="64906" y="149583"/>
                      <a:pt x="85332" y="159817"/>
                      <a:pt x="132791" y="170014"/>
                    </a:cubicBezTo>
                    <a:lnTo>
                      <a:pt x="230688" y="186818"/>
                    </a:lnTo>
                    <a:cubicBezTo>
                      <a:pt x="311174" y="201252"/>
                      <a:pt x="350842" y="237876"/>
                      <a:pt x="350842" y="296761"/>
                    </a:cubicBezTo>
                    <a:cubicBezTo>
                      <a:pt x="350842" y="355647"/>
                      <a:pt x="300978" y="414532"/>
                      <a:pt x="182044" y="414532"/>
                    </a:cubicBezTo>
                    <a:cubicBezTo>
                      <a:pt x="63111" y="414532"/>
                      <a:pt x="646" y="361679"/>
                      <a:pt x="646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 36">
                <a:extLst>
                  <a:ext uri="{FF2B5EF4-FFF2-40B4-BE49-F238E27FC236}">
                    <a16:creationId xmlns:a16="http://schemas.microsoft.com/office/drawing/2014/main" id="{D1671BAB-3D63-D133-4C81-FB88350DE8EE}"/>
                  </a:ext>
                </a:extLst>
              </p:cNvPr>
              <p:cNvSpPr/>
              <p:nvPr/>
            </p:nvSpPr>
            <p:spPr>
              <a:xfrm>
                <a:off x="3161641" y="670683"/>
                <a:ext cx="353247" cy="400780"/>
              </a:xfrm>
              <a:custGeom>
                <a:avLst/>
                <a:gdLst>
                  <a:gd name="connsiteX0" fmla="*/ 35397 w 353247"/>
                  <a:gd name="connsiteY0" fmla="*/ 400780 h 400780"/>
                  <a:gd name="connsiteX1" fmla="*/ 35397 w 353247"/>
                  <a:gd name="connsiteY1" fmla="*/ 341895 h 400780"/>
                  <a:gd name="connsiteX2" fmla="*/ 93661 w 353247"/>
                  <a:gd name="connsiteY2" fmla="*/ 341895 h 400780"/>
                  <a:gd name="connsiteX3" fmla="*/ 139935 w 353247"/>
                  <a:gd name="connsiteY3" fmla="*/ 314247 h 400780"/>
                  <a:gd name="connsiteX4" fmla="*/ 147151 w 353247"/>
                  <a:gd name="connsiteY4" fmla="*/ 298628 h 400780"/>
                  <a:gd name="connsiteX5" fmla="*/ 0 w 353247"/>
                  <a:gd name="connsiteY5" fmla="*/ 36 h 400780"/>
                  <a:gd name="connsiteX6" fmla="*/ 72696 w 353247"/>
                  <a:gd name="connsiteY6" fmla="*/ 36 h 400780"/>
                  <a:gd name="connsiteX7" fmla="*/ 148981 w 353247"/>
                  <a:gd name="connsiteY7" fmla="*/ 158632 h 400780"/>
                  <a:gd name="connsiteX8" fmla="*/ 178419 w 353247"/>
                  <a:gd name="connsiteY8" fmla="*/ 230120 h 400780"/>
                  <a:gd name="connsiteX9" fmla="*/ 183229 w 353247"/>
                  <a:gd name="connsiteY9" fmla="*/ 230120 h 400780"/>
                  <a:gd name="connsiteX10" fmla="*/ 211482 w 353247"/>
                  <a:gd name="connsiteY10" fmla="*/ 158021 h 400780"/>
                  <a:gd name="connsiteX11" fmla="*/ 281772 w 353247"/>
                  <a:gd name="connsiteY11" fmla="*/ 0 h 400780"/>
                  <a:gd name="connsiteX12" fmla="*/ 353247 w 353247"/>
                  <a:gd name="connsiteY12" fmla="*/ 0 h 400780"/>
                  <a:gd name="connsiteX13" fmla="*/ 197661 w 353247"/>
                  <a:gd name="connsiteY13" fmla="*/ 331051 h 400780"/>
                  <a:gd name="connsiteX14" fmla="*/ 78116 w 353247"/>
                  <a:gd name="connsiteY14" fmla="*/ 400744 h 400780"/>
                  <a:gd name="connsiteX15" fmla="*/ 35468 w 353247"/>
                  <a:gd name="connsiteY15" fmla="*/ 400744 h 4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247" h="400780">
                    <a:moveTo>
                      <a:pt x="35397" y="400780"/>
                    </a:moveTo>
                    <a:lnTo>
                      <a:pt x="35397" y="341895"/>
                    </a:lnTo>
                    <a:lnTo>
                      <a:pt x="93661" y="341895"/>
                    </a:lnTo>
                    <a:cubicBezTo>
                      <a:pt x="120083" y="341895"/>
                      <a:pt x="130888" y="334678"/>
                      <a:pt x="139935" y="314247"/>
                    </a:cubicBezTo>
                    <a:lnTo>
                      <a:pt x="147151" y="298628"/>
                    </a:lnTo>
                    <a:lnTo>
                      <a:pt x="0" y="36"/>
                    </a:lnTo>
                    <a:lnTo>
                      <a:pt x="72696" y="36"/>
                    </a:lnTo>
                    <a:lnTo>
                      <a:pt x="148981" y="158632"/>
                    </a:lnTo>
                    <a:lnTo>
                      <a:pt x="178419" y="230120"/>
                    </a:lnTo>
                    <a:lnTo>
                      <a:pt x="183229" y="230120"/>
                    </a:lnTo>
                    <a:lnTo>
                      <a:pt x="211482" y="158021"/>
                    </a:lnTo>
                    <a:lnTo>
                      <a:pt x="281772" y="0"/>
                    </a:lnTo>
                    <a:lnTo>
                      <a:pt x="353247" y="0"/>
                    </a:lnTo>
                    <a:lnTo>
                      <a:pt x="197661" y="331051"/>
                    </a:lnTo>
                    <a:cubicBezTo>
                      <a:pt x="173034" y="384515"/>
                      <a:pt x="139396" y="400744"/>
                      <a:pt x="78116" y="400744"/>
                    </a:cubicBezTo>
                    <a:lnTo>
                      <a:pt x="35468" y="40074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 37">
                <a:extLst>
                  <a:ext uri="{FF2B5EF4-FFF2-40B4-BE49-F238E27FC236}">
                    <a16:creationId xmlns:a16="http://schemas.microsoft.com/office/drawing/2014/main" id="{17FC61E9-7A90-4BA3-676A-D57AE3DDE968}"/>
                  </a:ext>
                </a:extLst>
              </p:cNvPr>
              <p:cNvSpPr/>
              <p:nvPr/>
            </p:nvSpPr>
            <p:spPr>
              <a:xfrm>
                <a:off x="3546587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7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 38">
                <a:extLst>
                  <a:ext uri="{FF2B5EF4-FFF2-40B4-BE49-F238E27FC236}">
                    <a16:creationId xmlns:a16="http://schemas.microsoft.com/office/drawing/2014/main" id="{09367816-021C-76B4-72A0-561D587BBF5F}"/>
                  </a:ext>
                </a:extLst>
              </p:cNvPr>
              <p:cNvSpPr/>
              <p:nvPr/>
            </p:nvSpPr>
            <p:spPr>
              <a:xfrm>
                <a:off x="4132928" y="664687"/>
                <a:ext cx="333969" cy="406776"/>
              </a:xfrm>
              <a:custGeom>
                <a:avLst/>
                <a:gdLst>
                  <a:gd name="connsiteX0" fmla="*/ 0 w 333969"/>
                  <a:gd name="connsiteY0" fmla="*/ 406776 h 406776"/>
                  <a:gd name="connsiteX1" fmla="*/ 0 w 333969"/>
                  <a:gd name="connsiteY1" fmla="*/ 6032 h 406776"/>
                  <a:gd name="connsiteX2" fmla="*/ 59449 w 333969"/>
                  <a:gd name="connsiteY2" fmla="*/ 6032 h 406776"/>
                  <a:gd name="connsiteX3" fmla="*/ 59449 w 333969"/>
                  <a:gd name="connsiteY3" fmla="*/ 88939 h 406776"/>
                  <a:gd name="connsiteX4" fmla="*/ 64870 w 333969"/>
                  <a:gd name="connsiteY4" fmla="*/ 88939 h 406776"/>
                  <a:gd name="connsiteX5" fmla="*/ 189224 w 333969"/>
                  <a:gd name="connsiteY5" fmla="*/ 0 h 406776"/>
                  <a:gd name="connsiteX6" fmla="*/ 333970 w 333969"/>
                  <a:gd name="connsiteY6" fmla="*/ 155616 h 406776"/>
                  <a:gd name="connsiteX7" fmla="*/ 189799 w 333969"/>
                  <a:gd name="connsiteY7" fmla="*/ 310621 h 406776"/>
                  <a:gd name="connsiteX8" fmla="*/ 67275 w 333969"/>
                  <a:gd name="connsiteY8" fmla="*/ 220497 h 406776"/>
                  <a:gd name="connsiteX9" fmla="*/ 64870 w 333969"/>
                  <a:gd name="connsiteY9" fmla="*/ 220497 h 406776"/>
                  <a:gd name="connsiteX10" fmla="*/ 64870 w 333969"/>
                  <a:gd name="connsiteY10" fmla="*/ 406740 h 406776"/>
                  <a:gd name="connsiteX11" fmla="*/ 0 w 333969"/>
                  <a:gd name="connsiteY11" fmla="*/ 406740 h 406776"/>
                  <a:gd name="connsiteX12" fmla="*/ 167613 w 333969"/>
                  <a:gd name="connsiteY12" fmla="*/ 251771 h 406776"/>
                  <a:gd name="connsiteX13" fmla="*/ 269136 w 333969"/>
                  <a:gd name="connsiteY13" fmla="*/ 155651 h 406776"/>
                  <a:gd name="connsiteX14" fmla="*/ 168834 w 333969"/>
                  <a:gd name="connsiteY14" fmla="*/ 59532 h 406776"/>
                  <a:gd name="connsiteX15" fmla="*/ 64906 w 333969"/>
                  <a:gd name="connsiteY15" fmla="*/ 155041 h 406776"/>
                  <a:gd name="connsiteX16" fmla="*/ 64906 w 333969"/>
                  <a:gd name="connsiteY16" fmla="*/ 160463 h 406776"/>
                  <a:gd name="connsiteX17" fmla="*/ 167613 w 333969"/>
                  <a:gd name="connsiteY17" fmla="*/ 251771 h 40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969" h="406776">
                    <a:moveTo>
                      <a:pt x="0" y="406776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8939"/>
                    </a:lnTo>
                    <a:lnTo>
                      <a:pt x="64870" y="88939"/>
                    </a:lnTo>
                    <a:cubicBezTo>
                      <a:pt x="76896" y="33680"/>
                      <a:pt x="118934" y="0"/>
                      <a:pt x="189224" y="0"/>
                    </a:cubicBezTo>
                    <a:cubicBezTo>
                      <a:pt x="281736" y="0"/>
                      <a:pt x="333970" y="63086"/>
                      <a:pt x="333970" y="155616"/>
                    </a:cubicBezTo>
                    <a:cubicBezTo>
                      <a:pt x="333970" y="248145"/>
                      <a:pt x="282921" y="310621"/>
                      <a:pt x="189799" y="310621"/>
                    </a:cubicBezTo>
                    <a:cubicBezTo>
                      <a:pt x="122524" y="310621"/>
                      <a:pt x="79265" y="275182"/>
                      <a:pt x="67275" y="220497"/>
                    </a:cubicBezTo>
                    <a:lnTo>
                      <a:pt x="64870" y="220497"/>
                    </a:lnTo>
                    <a:lnTo>
                      <a:pt x="64870" y="406740"/>
                    </a:lnTo>
                    <a:lnTo>
                      <a:pt x="0" y="406740"/>
                    </a:lnTo>
                    <a:close/>
                    <a:moveTo>
                      <a:pt x="167613" y="251771"/>
                    </a:moveTo>
                    <a:cubicBezTo>
                      <a:pt x="231872" y="251771"/>
                      <a:pt x="269136" y="227140"/>
                      <a:pt x="269136" y="155651"/>
                    </a:cubicBezTo>
                    <a:cubicBezTo>
                      <a:pt x="269136" y="84163"/>
                      <a:pt x="231298" y="59532"/>
                      <a:pt x="168834" y="59532"/>
                    </a:cubicBezTo>
                    <a:cubicBezTo>
                      <a:pt x="102169" y="59532"/>
                      <a:pt x="64906" y="90770"/>
                      <a:pt x="64906" y="155041"/>
                    </a:cubicBezTo>
                    <a:lnTo>
                      <a:pt x="64906" y="160463"/>
                    </a:lnTo>
                    <a:cubicBezTo>
                      <a:pt x="64906" y="221754"/>
                      <a:pt x="103964" y="251771"/>
                      <a:pt x="167613" y="25177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 39">
                <a:extLst>
                  <a:ext uri="{FF2B5EF4-FFF2-40B4-BE49-F238E27FC236}">
                    <a16:creationId xmlns:a16="http://schemas.microsoft.com/office/drawing/2014/main" id="{3F4F26F4-9E8A-0420-88A7-09ED8D37E813}"/>
                  </a:ext>
                </a:extLst>
              </p:cNvPr>
              <p:cNvSpPr/>
              <p:nvPr/>
            </p:nvSpPr>
            <p:spPr>
              <a:xfrm>
                <a:off x="4498775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id="{B176507E-A2C7-65CB-17CE-CE725767D643}"/>
                  </a:ext>
                </a:extLst>
              </p:cNvPr>
              <p:cNvSpPr/>
              <p:nvPr/>
            </p:nvSpPr>
            <p:spPr>
              <a:xfrm>
                <a:off x="4865162" y="664723"/>
                <a:ext cx="293152" cy="310620"/>
              </a:xfrm>
              <a:custGeom>
                <a:avLst/>
                <a:gdLst>
                  <a:gd name="connsiteX0" fmla="*/ 3051 w 293152"/>
                  <a:gd name="connsiteY0" fmla="*/ 203657 h 310620"/>
                  <a:gd name="connsiteX1" fmla="*/ 3051 w 293152"/>
                  <a:gd name="connsiteY1" fmla="*/ 201862 h 310620"/>
                  <a:gd name="connsiteX2" fmla="*/ 67921 w 293152"/>
                  <a:gd name="connsiteY2" fmla="*/ 201862 h 310620"/>
                  <a:gd name="connsiteX3" fmla="*/ 67921 w 293152"/>
                  <a:gd name="connsiteY3" fmla="*/ 206674 h 310620"/>
                  <a:gd name="connsiteX4" fmla="*/ 153828 w 293152"/>
                  <a:gd name="connsiteY4" fmla="*/ 258342 h 310620"/>
                  <a:gd name="connsiteX5" fmla="*/ 229503 w 293152"/>
                  <a:gd name="connsiteY5" fmla="*/ 219887 h 310620"/>
                  <a:gd name="connsiteX6" fmla="*/ 172423 w 293152"/>
                  <a:gd name="connsiteY6" fmla="*/ 181432 h 310620"/>
                  <a:gd name="connsiteX7" fmla="*/ 90717 w 293152"/>
                  <a:gd name="connsiteY7" fmla="*/ 170624 h 310620"/>
                  <a:gd name="connsiteX8" fmla="*/ 0 w 293152"/>
                  <a:gd name="connsiteY8" fmla="*/ 89513 h 310620"/>
                  <a:gd name="connsiteX9" fmla="*/ 139360 w 293152"/>
                  <a:gd name="connsiteY9" fmla="*/ 0 h 310620"/>
                  <a:gd name="connsiteX10" fmla="*/ 285936 w 293152"/>
                  <a:gd name="connsiteY10" fmla="*/ 107538 h 310620"/>
                  <a:gd name="connsiteX11" fmla="*/ 285936 w 293152"/>
                  <a:gd name="connsiteY11" fmla="*/ 109333 h 310620"/>
                  <a:gd name="connsiteX12" fmla="*/ 221677 w 293152"/>
                  <a:gd name="connsiteY12" fmla="*/ 109333 h 310620"/>
                  <a:gd name="connsiteX13" fmla="*/ 221677 w 293152"/>
                  <a:gd name="connsiteY13" fmla="*/ 105742 h 310620"/>
                  <a:gd name="connsiteX14" fmla="*/ 137565 w 293152"/>
                  <a:gd name="connsiteY14" fmla="*/ 51668 h 310620"/>
                  <a:gd name="connsiteX15" fmla="*/ 63685 w 293152"/>
                  <a:gd name="connsiteY15" fmla="*/ 91919 h 310620"/>
                  <a:gd name="connsiteX16" fmla="*/ 120765 w 293152"/>
                  <a:gd name="connsiteY16" fmla="*/ 129763 h 310620"/>
                  <a:gd name="connsiteX17" fmla="*/ 189835 w 293152"/>
                  <a:gd name="connsiteY17" fmla="*/ 139386 h 310620"/>
                  <a:gd name="connsiteX18" fmla="*/ 293152 w 293152"/>
                  <a:gd name="connsiteY18" fmla="*/ 221682 h 310620"/>
                  <a:gd name="connsiteX19" fmla="*/ 153792 w 293152"/>
                  <a:gd name="connsiteY19" fmla="*/ 310621 h 310620"/>
                  <a:gd name="connsiteX20" fmla="*/ 3015 w 293152"/>
                  <a:gd name="connsiteY20" fmla="*/ 203693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3152" h="310620">
                    <a:moveTo>
                      <a:pt x="3051" y="203657"/>
                    </a:moveTo>
                    <a:lnTo>
                      <a:pt x="3051" y="201862"/>
                    </a:lnTo>
                    <a:lnTo>
                      <a:pt x="67921" y="201862"/>
                    </a:lnTo>
                    <a:lnTo>
                      <a:pt x="67921" y="206674"/>
                    </a:lnTo>
                    <a:cubicBezTo>
                      <a:pt x="67921" y="245739"/>
                      <a:pt x="91363" y="258342"/>
                      <a:pt x="153828" y="258342"/>
                    </a:cubicBezTo>
                    <a:cubicBezTo>
                      <a:pt x="212092" y="258342"/>
                      <a:pt x="229503" y="246313"/>
                      <a:pt x="229503" y="219887"/>
                    </a:cubicBezTo>
                    <a:cubicBezTo>
                      <a:pt x="229503" y="195255"/>
                      <a:pt x="215072" y="187428"/>
                      <a:pt x="172423" y="181432"/>
                    </a:cubicBezTo>
                    <a:lnTo>
                      <a:pt x="90717" y="170624"/>
                    </a:lnTo>
                    <a:cubicBezTo>
                      <a:pt x="34248" y="163407"/>
                      <a:pt x="0" y="139386"/>
                      <a:pt x="0" y="89513"/>
                    </a:cubicBezTo>
                    <a:cubicBezTo>
                      <a:pt x="0" y="39640"/>
                      <a:pt x="47459" y="0"/>
                      <a:pt x="139360" y="0"/>
                    </a:cubicBezTo>
                    <a:cubicBezTo>
                      <a:pt x="231262" y="0"/>
                      <a:pt x="285936" y="36660"/>
                      <a:pt x="285936" y="107538"/>
                    </a:cubicBezTo>
                    <a:lnTo>
                      <a:pt x="285936" y="109333"/>
                    </a:lnTo>
                    <a:lnTo>
                      <a:pt x="221677" y="109333"/>
                    </a:lnTo>
                    <a:lnTo>
                      <a:pt x="221677" y="105742"/>
                    </a:lnTo>
                    <a:cubicBezTo>
                      <a:pt x="221677" y="70303"/>
                      <a:pt x="203656" y="51668"/>
                      <a:pt x="137565" y="51668"/>
                    </a:cubicBezTo>
                    <a:cubicBezTo>
                      <a:pt x="82891" y="51668"/>
                      <a:pt x="63685" y="63697"/>
                      <a:pt x="63685" y="91919"/>
                    </a:cubicBezTo>
                    <a:cubicBezTo>
                      <a:pt x="63685" y="115365"/>
                      <a:pt x="75711" y="123767"/>
                      <a:pt x="120765" y="129763"/>
                    </a:cubicBezTo>
                    <a:lnTo>
                      <a:pt x="189835" y="139386"/>
                    </a:lnTo>
                    <a:cubicBezTo>
                      <a:pt x="260735" y="148399"/>
                      <a:pt x="293152" y="172419"/>
                      <a:pt x="293152" y="221682"/>
                    </a:cubicBezTo>
                    <a:cubicBezTo>
                      <a:pt x="293152" y="277551"/>
                      <a:pt x="237903" y="310621"/>
                      <a:pt x="153792" y="310621"/>
                    </a:cubicBezTo>
                    <a:cubicBezTo>
                      <a:pt x="57690" y="310621"/>
                      <a:pt x="3015" y="272776"/>
                      <a:pt x="3015" y="203693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id="{812DE895-2E4D-9F61-6D36-2B79206AF611}"/>
                  </a:ext>
                </a:extLst>
              </p:cNvPr>
              <p:cNvSpPr/>
              <p:nvPr/>
            </p:nvSpPr>
            <p:spPr>
              <a:xfrm>
                <a:off x="5205198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id="{B038E561-605D-FCB0-B2CC-ABAD10220AFC}"/>
                  </a:ext>
                </a:extLst>
              </p:cNvPr>
              <p:cNvSpPr/>
              <p:nvPr/>
            </p:nvSpPr>
            <p:spPr>
              <a:xfrm>
                <a:off x="5329553" y="670719"/>
                <a:ext cx="314153" cy="304624"/>
              </a:xfrm>
              <a:custGeom>
                <a:avLst/>
                <a:gdLst>
                  <a:gd name="connsiteX0" fmla="*/ 0 w 314153"/>
                  <a:gd name="connsiteY0" fmla="*/ 179637 h 304624"/>
                  <a:gd name="connsiteX1" fmla="*/ 0 w 314153"/>
                  <a:gd name="connsiteY1" fmla="*/ 0 h 304624"/>
                  <a:gd name="connsiteX2" fmla="*/ 64260 w 314153"/>
                  <a:gd name="connsiteY2" fmla="*/ 0 h 304624"/>
                  <a:gd name="connsiteX3" fmla="*/ 64260 w 314153"/>
                  <a:gd name="connsiteY3" fmla="*/ 162222 h 304624"/>
                  <a:gd name="connsiteX4" fmla="*/ 153181 w 314153"/>
                  <a:gd name="connsiteY4" fmla="*/ 246349 h 304624"/>
                  <a:gd name="connsiteX5" fmla="*/ 249894 w 314153"/>
                  <a:gd name="connsiteY5" fmla="*/ 147824 h 304624"/>
                  <a:gd name="connsiteX6" fmla="*/ 249894 w 314153"/>
                  <a:gd name="connsiteY6" fmla="*/ 36 h 304624"/>
                  <a:gd name="connsiteX7" fmla="*/ 314153 w 314153"/>
                  <a:gd name="connsiteY7" fmla="*/ 36 h 304624"/>
                  <a:gd name="connsiteX8" fmla="*/ 314153 w 314153"/>
                  <a:gd name="connsiteY8" fmla="*/ 298628 h 304624"/>
                  <a:gd name="connsiteX9" fmla="*/ 254704 w 314153"/>
                  <a:gd name="connsiteY9" fmla="*/ 298628 h 304624"/>
                  <a:gd name="connsiteX10" fmla="*/ 254704 w 314153"/>
                  <a:gd name="connsiteY10" fmla="*/ 206099 h 304624"/>
                  <a:gd name="connsiteX11" fmla="*/ 251114 w 314153"/>
                  <a:gd name="connsiteY11" fmla="*/ 206099 h 304624"/>
                  <a:gd name="connsiteX12" fmla="*/ 124965 w 314153"/>
                  <a:gd name="connsiteY12" fmla="*/ 304625 h 304624"/>
                  <a:gd name="connsiteX13" fmla="*/ 36 w 314153"/>
                  <a:gd name="connsiteY13" fmla="*/ 179672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304624">
                    <a:moveTo>
                      <a:pt x="0" y="179637"/>
                    </a:moveTo>
                    <a:lnTo>
                      <a:pt x="0" y="0"/>
                    </a:lnTo>
                    <a:lnTo>
                      <a:pt x="64260" y="0"/>
                    </a:lnTo>
                    <a:lnTo>
                      <a:pt x="64260" y="162222"/>
                    </a:lnTo>
                    <a:cubicBezTo>
                      <a:pt x="64260" y="218092"/>
                      <a:pt x="90107" y="246349"/>
                      <a:pt x="153181" y="246349"/>
                    </a:cubicBezTo>
                    <a:cubicBezTo>
                      <a:pt x="216256" y="246349"/>
                      <a:pt x="249894" y="212706"/>
                      <a:pt x="249894" y="147824"/>
                    </a:cubicBezTo>
                    <a:lnTo>
                      <a:pt x="249894" y="36"/>
                    </a:lnTo>
                    <a:lnTo>
                      <a:pt x="314153" y="36"/>
                    </a:lnTo>
                    <a:lnTo>
                      <a:pt x="314153" y="298628"/>
                    </a:lnTo>
                    <a:lnTo>
                      <a:pt x="254704" y="298628"/>
                    </a:lnTo>
                    <a:lnTo>
                      <a:pt x="254704" y="206099"/>
                    </a:lnTo>
                    <a:lnTo>
                      <a:pt x="251114" y="206099"/>
                    </a:lnTo>
                    <a:cubicBezTo>
                      <a:pt x="241493" y="256583"/>
                      <a:pt x="201861" y="304625"/>
                      <a:pt x="124965" y="304625"/>
                    </a:cubicBezTo>
                    <a:cubicBezTo>
                      <a:pt x="40853" y="304625"/>
                      <a:pt x="36" y="248755"/>
                      <a:pt x="36" y="17967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 43">
                <a:extLst>
                  <a:ext uri="{FF2B5EF4-FFF2-40B4-BE49-F238E27FC236}">
                    <a16:creationId xmlns:a16="http://schemas.microsoft.com/office/drawing/2014/main" id="{9C593C0E-EEE5-DCB3-1844-DA9224AA55A0}"/>
                  </a:ext>
                </a:extLst>
              </p:cNvPr>
              <p:cNvSpPr/>
              <p:nvPr/>
            </p:nvSpPr>
            <p:spPr>
              <a:xfrm>
                <a:off x="5702545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6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id="{1CE74858-B274-1283-06F8-CF501512BFA5}"/>
                  </a:ext>
                </a:extLst>
              </p:cNvPr>
              <p:cNvSpPr/>
              <p:nvPr/>
            </p:nvSpPr>
            <p:spPr>
              <a:xfrm>
                <a:off x="6378381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4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5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5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4" y="62476"/>
                      <a:pt x="332174" y="155616"/>
                    </a:cubicBezTo>
                    <a:cubicBezTo>
                      <a:pt x="332174" y="248755"/>
                      <a:pt x="265510" y="310621"/>
                      <a:pt x="165782" y="310621"/>
                    </a:cubicBezTo>
                    <a:cubicBezTo>
                      <a:pt x="66055" y="310621"/>
                      <a:pt x="0" y="247534"/>
                      <a:pt x="0" y="155616"/>
                    </a:cubicBezTo>
                    <a:close/>
                    <a:moveTo>
                      <a:pt x="268525" y="155616"/>
                    </a:moveTo>
                    <a:cubicBezTo>
                      <a:pt x="268525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7"/>
                      <a:pt x="93769" y="252956"/>
                      <a:pt x="165818" y="252956"/>
                    </a:cubicBezTo>
                    <a:cubicBezTo>
                      <a:pt x="237868" y="252956"/>
                      <a:pt x="268525" y="218702"/>
                      <a:pt x="268525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id="{F0B10AF0-50C7-D307-AB66-8EA808325F9D}"/>
                  </a:ext>
                </a:extLst>
              </p:cNvPr>
              <p:cNvSpPr/>
              <p:nvPr/>
            </p:nvSpPr>
            <p:spPr>
              <a:xfrm>
                <a:off x="6757440" y="664723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id="{107EAF6C-EAB6-5105-4C3D-B0CA149B531E}"/>
                  </a:ext>
                </a:extLst>
              </p:cNvPr>
              <p:cNvSpPr/>
              <p:nvPr/>
            </p:nvSpPr>
            <p:spPr>
              <a:xfrm>
                <a:off x="7216374" y="560812"/>
                <a:ext cx="350806" cy="414532"/>
              </a:xfrm>
              <a:custGeom>
                <a:avLst/>
                <a:gdLst>
                  <a:gd name="connsiteX0" fmla="*/ 610 w 350806"/>
                  <a:gd name="connsiteY0" fmla="*/ 276941 h 414532"/>
                  <a:gd name="connsiteX1" fmla="*/ 610 w 350806"/>
                  <a:gd name="connsiteY1" fmla="*/ 273351 h 414532"/>
                  <a:gd name="connsiteX2" fmla="*/ 65480 w 350806"/>
                  <a:gd name="connsiteY2" fmla="*/ 273351 h 414532"/>
                  <a:gd name="connsiteX3" fmla="*/ 65480 w 350806"/>
                  <a:gd name="connsiteY3" fmla="*/ 282973 h 414532"/>
                  <a:gd name="connsiteX4" fmla="*/ 182009 w 350806"/>
                  <a:gd name="connsiteY4" fmla="*/ 355072 h 414532"/>
                  <a:gd name="connsiteX5" fmla="*/ 285937 w 350806"/>
                  <a:gd name="connsiteY5" fmla="*/ 300388 h 414532"/>
                  <a:gd name="connsiteX6" fmla="*/ 214461 w 350806"/>
                  <a:gd name="connsiteY6" fmla="*/ 242723 h 414532"/>
                  <a:gd name="connsiteX7" fmla="*/ 115954 w 350806"/>
                  <a:gd name="connsiteY7" fmla="*/ 226494 h 414532"/>
                  <a:gd name="connsiteX8" fmla="*/ 0 w 350806"/>
                  <a:gd name="connsiteY8" fmla="*/ 117161 h 414532"/>
                  <a:gd name="connsiteX9" fmla="*/ 172998 w 350806"/>
                  <a:gd name="connsiteY9" fmla="*/ 0 h 414532"/>
                  <a:gd name="connsiteX10" fmla="*/ 344201 w 350806"/>
                  <a:gd name="connsiteY10" fmla="*/ 137591 h 414532"/>
                  <a:gd name="connsiteX11" fmla="*/ 344201 w 350806"/>
                  <a:gd name="connsiteY11" fmla="*/ 141181 h 414532"/>
                  <a:gd name="connsiteX12" fmla="*/ 279941 w 350806"/>
                  <a:gd name="connsiteY12" fmla="*/ 141181 h 414532"/>
                  <a:gd name="connsiteX13" fmla="*/ 279941 w 350806"/>
                  <a:gd name="connsiteY13" fmla="*/ 133354 h 414532"/>
                  <a:gd name="connsiteX14" fmla="*/ 167003 w 350806"/>
                  <a:gd name="connsiteY14" fmla="*/ 59460 h 414532"/>
                  <a:gd name="connsiteX15" fmla="*/ 64870 w 350806"/>
                  <a:gd name="connsiteY15" fmla="*/ 113534 h 414532"/>
                  <a:gd name="connsiteX16" fmla="*/ 132755 w 350806"/>
                  <a:gd name="connsiteY16" fmla="*/ 170014 h 414532"/>
                  <a:gd name="connsiteX17" fmla="*/ 230652 w 350806"/>
                  <a:gd name="connsiteY17" fmla="*/ 186818 h 414532"/>
                  <a:gd name="connsiteX18" fmla="*/ 350807 w 350806"/>
                  <a:gd name="connsiteY18" fmla="*/ 296761 h 414532"/>
                  <a:gd name="connsiteX19" fmla="*/ 182009 w 350806"/>
                  <a:gd name="connsiteY19" fmla="*/ 414532 h 414532"/>
                  <a:gd name="connsiteX20" fmla="*/ 610 w 350806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06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733" y="355072"/>
                      <a:pt x="182009" y="355072"/>
                    </a:cubicBezTo>
                    <a:cubicBezTo>
                      <a:pt x="258904" y="355072"/>
                      <a:pt x="285937" y="338268"/>
                      <a:pt x="285937" y="300388"/>
                    </a:cubicBezTo>
                    <a:cubicBezTo>
                      <a:pt x="285937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733" y="59460"/>
                      <a:pt x="64870" y="77485"/>
                      <a:pt x="64870" y="113534"/>
                    </a:cubicBezTo>
                    <a:cubicBezTo>
                      <a:pt x="64870" y="149583"/>
                      <a:pt x="85296" y="159817"/>
                      <a:pt x="132755" y="170014"/>
                    </a:cubicBezTo>
                    <a:lnTo>
                      <a:pt x="230652" y="186818"/>
                    </a:lnTo>
                    <a:cubicBezTo>
                      <a:pt x="311138" y="201252"/>
                      <a:pt x="350807" y="237876"/>
                      <a:pt x="350807" y="296761"/>
                    </a:cubicBezTo>
                    <a:cubicBezTo>
                      <a:pt x="350807" y="355647"/>
                      <a:pt x="300943" y="414532"/>
                      <a:pt x="182009" y="414532"/>
                    </a:cubicBezTo>
                    <a:cubicBezTo>
                      <a:pt x="63075" y="414532"/>
                      <a:pt x="610" y="361679"/>
                      <a:pt x="610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id="{CB2CEA01-56F3-74AB-3847-824CFD0AD8F2}"/>
                  </a:ext>
                </a:extLst>
              </p:cNvPr>
              <p:cNvSpPr/>
              <p:nvPr/>
            </p:nvSpPr>
            <p:spPr>
              <a:xfrm>
                <a:off x="7600244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4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id="{2B41EB67-9BF5-0DB0-C969-A43AF2B9E57A}"/>
                  </a:ext>
                </a:extLst>
              </p:cNvPr>
              <p:cNvSpPr/>
              <p:nvPr/>
            </p:nvSpPr>
            <p:spPr>
              <a:xfrm>
                <a:off x="7979303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id="{1CB5F0C5-AA16-5C88-A632-32FFC2594533}"/>
                  </a:ext>
                </a:extLst>
              </p:cNvPr>
              <p:cNvSpPr/>
              <p:nvPr/>
            </p:nvSpPr>
            <p:spPr>
              <a:xfrm>
                <a:off x="8104232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id="{893750FC-1285-0D7C-C744-110E262ED76F}"/>
                  </a:ext>
                </a:extLst>
              </p:cNvPr>
              <p:cNvSpPr/>
              <p:nvPr/>
            </p:nvSpPr>
            <p:spPr>
              <a:xfrm>
                <a:off x="2795757" y="1121552"/>
                <a:ext cx="419876" cy="414567"/>
              </a:xfrm>
              <a:custGeom>
                <a:avLst/>
                <a:gdLst>
                  <a:gd name="connsiteX0" fmla="*/ 0 w 419876"/>
                  <a:gd name="connsiteY0" fmla="*/ 207284 h 414567"/>
                  <a:gd name="connsiteX1" fmla="*/ 209651 w 419876"/>
                  <a:gd name="connsiteY1" fmla="*/ 0 h 414567"/>
                  <a:gd name="connsiteX2" fmla="*/ 419876 w 419876"/>
                  <a:gd name="connsiteY2" fmla="*/ 207284 h 414567"/>
                  <a:gd name="connsiteX3" fmla="*/ 209651 w 419876"/>
                  <a:gd name="connsiteY3" fmla="*/ 414568 h 414567"/>
                  <a:gd name="connsiteX4" fmla="*/ 0 w 419876"/>
                  <a:gd name="connsiteY4" fmla="*/ 207284 h 414567"/>
                  <a:gd name="connsiteX5" fmla="*/ 351416 w 419876"/>
                  <a:gd name="connsiteY5" fmla="*/ 207284 h 414567"/>
                  <a:gd name="connsiteX6" fmla="*/ 209651 w 419876"/>
                  <a:gd name="connsiteY6" fmla="*/ 61902 h 414567"/>
                  <a:gd name="connsiteX7" fmla="*/ 68496 w 419876"/>
                  <a:gd name="connsiteY7" fmla="*/ 207284 h 414567"/>
                  <a:gd name="connsiteX8" fmla="*/ 209651 w 419876"/>
                  <a:gd name="connsiteY8" fmla="*/ 352092 h 414567"/>
                  <a:gd name="connsiteX9" fmla="*/ 351416 w 419876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876" h="414567">
                    <a:moveTo>
                      <a:pt x="0" y="207284"/>
                    </a:moveTo>
                    <a:cubicBezTo>
                      <a:pt x="0" y="81722"/>
                      <a:pt x="83501" y="0"/>
                      <a:pt x="209651" y="0"/>
                    </a:cubicBezTo>
                    <a:cubicBezTo>
                      <a:pt x="335800" y="0"/>
                      <a:pt x="419876" y="81722"/>
                      <a:pt x="419876" y="207284"/>
                    </a:cubicBezTo>
                    <a:cubicBezTo>
                      <a:pt x="419876" y="332846"/>
                      <a:pt x="336985" y="414568"/>
                      <a:pt x="209651" y="414568"/>
                    </a:cubicBezTo>
                    <a:cubicBezTo>
                      <a:pt x="82317" y="414568"/>
                      <a:pt x="0" y="332846"/>
                      <a:pt x="0" y="207284"/>
                    </a:cubicBezTo>
                    <a:close/>
                    <a:moveTo>
                      <a:pt x="351416" y="207284"/>
                    </a:moveTo>
                    <a:cubicBezTo>
                      <a:pt x="351416" y="106963"/>
                      <a:pt x="305143" y="61902"/>
                      <a:pt x="209651" y="61902"/>
                    </a:cubicBezTo>
                    <a:cubicBezTo>
                      <a:pt x="114159" y="61902"/>
                      <a:pt x="68496" y="106963"/>
                      <a:pt x="68496" y="207284"/>
                    </a:cubicBezTo>
                    <a:cubicBezTo>
                      <a:pt x="68496" y="307605"/>
                      <a:pt x="114159" y="352092"/>
                      <a:pt x="209651" y="352092"/>
                    </a:cubicBezTo>
                    <a:cubicBezTo>
                      <a:pt x="305143" y="352092"/>
                      <a:pt x="351416" y="307641"/>
                      <a:pt x="351416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 51">
                <a:extLst>
                  <a:ext uri="{FF2B5EF4-FFF2-40B4-BE49-F238E27FC236}">
                    <a16:creationId xmlns:a16="http://schemas.microsoft.com/office/drawing/2014/main" id="{BAFB78EB-81CF-42E5-E3F9-D795BDA4379B}"/>
                  </a:ext>
                </a:extLst>
              </p:cNvPr>
              <p:cNvSpPr/>
              <p:nvPr/>
            </p:nvSpPr>
            <p:spPr>
              <a:xfrm>
                <a:off x="3263702" y="1225463"/>
                <a:ext cx="263679" cy="304624"/>
              </a:xfrm>
              <a:custGeom>
                <a:avLst/>
                <a:gdLst>
                  <a:gd name="connsiteX0" fmla="*/ 0 w 263679"/>
                  <a:gd name="connsiteY0" fmla="*/ 304625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5 h 304624"/>
                  <a:gd name="connsiteX13" fmla="*/ 0 w 263679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 52">
                <a:extLst>
                  <a:ext uri="{FF2B5EF4-FFF2-40B4-BE49-F238E27FC236}">
                    <a16:creationId xmlns:a16="http://schemas.microsoft.com/office/drawing/2014/main" id="{1FFFEF24-BAB4-DA63-0C99-67027DA19B00}"/>
                  </a:ext>
                </a:extLst>
              </p:cNvPr>
              <p:cNvSpPr/>
              <p:nvPr/>
            </p:nvSpPr>
            <p:spPr>
              <a:xfrm>
                <a:off x="3556244" y="1225499"/>
                <a:ext cx="329159" cy="412736"/>
              </a:xfrm>
              <a:custGeom>
                <a:avLst/>
                <a:gdLst>
                  <a:gd name="connsiteX0" fmla="*/ 0 w 329159"/>
                  <a:gd name="connsiteY0" fmla="*/ 138776 h 412736"/>
                  <a:gd name="connsiteX1" fmla="*/ 145966 w 329159"/>
                  <a:gd name="connsiteY1" fmla="*/ 0 h 412736"/>
                  <a:gd name="connsiteX2" fmla="*/ 266120 w 329159"/>
                  <a:gd name="connsiteY2" fmla="*/ 80501 h 412736"/>
                  <a:gd name="connsiteX3" fmla="*/ 269710 w 329159"/>
                  <a:gd name="connsiteY3" fmla="*/ 80501 h 412736"/>
                  <a:gd name="connsiteX4" fmla="*/ 269710 w 329159"/>
                  <a:gd name="connsiteY4" fmla="*/ 5996 h 412736"/>
                  <a:gd name="connsiteX5" fmla="*/ 329159 w 329159"/>
                  <a:gd name="connsiteY5" fmla="*/ 5996 h 412736"/>
                  <a:gd name="connsiteX6" fmla="*/ 329159 w 329159"/>
                  <a:gd name="connsiteY6" fmla="*/ 269760 h 412736"/>
                  <a:gd name="connsiteX7" fmla="*/ 168762 w 329159"/>
                  <a:gd name="connsiteY7" fmla="*/ 412737 h 412736"/>
                  <a:gd name="connsiteX8" fmla="*/ 19206 w 329159"/>
                  <a:gd name="connsiteY8" fmla="*/ 299203 h 412736"/>
                  <a:gd name="connsiteX9" fmla="*/ 83465 w 329159"/>
                  <a:gd name="connsiteY9" fmla="*/ 299203 h 412736"/>
                  <a:gd name="connsiteX10" fmla="*/ 172388 w 329159"/>
                  <a:gd name="connsiteY10" fmla="*/ 358699 h 412736"/>
                  <a:gd name="connsiteX11" fmla="*/ 264900 w 329159"/>
                  <a:gd name="connsiteY11" fmla="*/ 273387 h 412736"/>
                  <a:gd name="connsiteX12" fmla="*/ 264900 w 329159"/>
                  <a:gd name="connsiteY12" fmla="*/ 200103 h 412736"/>
                  <a:gd name="connsiteX13" fmla="*/ 260699 w 329159"/>
                  <a:gd name="connsiteY13" fmla="*/ 200103 h 412736"/>
                  <a:gd name="connsiteX14" fmla="*/ 141766 w 329159"/>
                  <a:gd name="connsiteY14" fmla="*/ 277623 h 412736"/>
                  <a:gd name="connsiteX15" fmla="*/ 0 w 329159"/>
                  <a:gd name="connsiteY15" fmla="*/ 138848 h 412736"/>
                  <a:gd name="connsiteX16" fmla="*/ 162803 w 329159"/>
                  <a:gd name="connsiteY16" fmla="*/ 221682 h 412736"/>
                  <a:gd name="connsiteX17" fmla="*/ 264900 w 329159"/>
                  <a:gd name="connsiteY17" fmla="*/ 141181 h 412736"/>
                  <a:gd name="connsiteX18" fmla="*/ 264900 w 329159"/>
                  <a:gd name="connsiteY18" fmla="*/ 132780 h 412736"/>
                  <a:gd name="connsiteX19" fmla="*/ 164597 w 329159"/>
                  <a:gd name="connsiteY19" fmla="*/ 56480 h 412736"/>
                  <a:gd name="connsiteX20" fmla="*/ 65480 w 329159"/>
                  <a:gd name="connsiteY20" fmla="*/ 138776 h 412736"/>
                  <a:gd name="connsiteX21" fmla="*/ 162803 w 329159"/>
                  <a:gd name="connsiteY21" fmla="*/ 221682 h 41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159" h="412736">
                    <a:moveTo>
                      <a:pt x="0" y="138776"/>
                    </a:moveTo>
                    <a:cubicBezTo>
                      <a:pt x="0" y="55869"/>
                      <a:pt x="55249" y="0"/>
                      <a:pt x="145966" y="0"/>
                    </a:cubicBezTo>
                    <a:cubicBezTo>
                      <a:pt x="208430" y="0"/>
                      <a:pt x="255279" y="28222"/>
                      <a:pt x="266120" y="80501"/>
                    </a:cubicBezTo>
                    <a:lnTo>
                      <a:pt x="269710" y="80501"/>
                    </a:lnTo>
                    <a:lnTo>
                      <a:pt x="269710" y="5996"/>
                    </a:lnTo>
                    <a:lnTo>
                      <a:pt x="329159" y="5996"/>
                    </a:lnTo>
                    <a:lnTo>
                      <a:pt x="329159" y="269760"/>
                    </a:lnTo>
                    <a:cubicBezTo>
                      <a:pt x="329159" y="370081"/>
                      <a:pt x="266695" y="412737"/>
                      <a:pt x="168762" y="412737"/>
                    </a:cubicBezTo>
                    <a:cubicBezTo>
                      <a:pt x="80450" y="412737"/>
                      <a:pt x="19206" y="371266"/>
                      <a:pt x="19206" y="299203"/>
                    </a:cubicBezTo>
                    <a:lnTo>
                      <a:pt x="83465" y="299203"/>
                    </a:lnTo>
                    <a:cubicBezTo>
                      <a:pt x="83465" y="342469"/>
                      <a:pt x="108703" y="358699"/>
                      <a:pt x="172388" y="358699"/>
                    </a:cubicBezTo>
                    <a:cubicBezTo>
                      <a:pt x="240273" y="358699"/>
                      <a:pt x="264900" y="340063"/>
                      <a:pt x="264900" y="273387"/>
                    </a:cubicBezTo>
                    <a:lnTo>
                      <a:pt x="264900" y="200103"/>
                    </a:lnTo>
                    <a:lnTo>
                      <a:pt x="260699" y="200103"/>
                    </a:lnTo>
                    <a:cubicBezTo>
                      <a:pt x="249894" y="245165"/>
                      <a:pt x="209651" y="277623"/>
                      <a:pt x="141766" y="277623"/>
                    </a:cubicBezTo>
                    <a:cubicBezTo>
                      <a:pt x="52879" y="277623"/>
                      <a:pt x="0" y="221754"/>
                      <a:pt x="0" y="138848"/>
                    </a:cubicBezTo>
                    <a:close/>
                    <a:moveTo>
                      <a:pt x="162803" y="221682"/>
                    </a:moveTo>
                    <a:cubicBezTo>
                      <a:pt x="228893" y="221682"/>
                      <a:pt x="264900" y="194035"/>
                      <a:pt x="264900" y="141181"/>
                    </a:cubicBezTo>
                    <a:lnTo>
                      <a:pt x="264900" y="132780"/>
                    </a:lnTo>
                    <a:cubicBezTo>
                      <a:pt x="264900" y="82296"/>
                      <a:pt x="227672" y="56480"/>
                      <a:pt x="164597" y="56480"/>
                    </a:cubicBezTo>
                    <a:cubicBezTo>
                      <a:pt x="101523" y="56480"/>
                      <a:pt x="65480" y="77521"/>
                      <a:pt x="65480" y="138776"/>
                    </a:cubicBezTo>
                    <a:cubicBezTo>
                      <a:pt x="65480" y="200031"/>
                      <a:pt x="101523" y="221682"/>
                      <a:pt x="162803" y="22168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 53">
                <a:extLst>
                  <a:ext uri="{FF2B5EF4-FFF2-40B4-BE49-F238E27FC236}">
                    <a16:creationId xmlns:a16="http://schemas.microsoft.com/office/drawing/2014/main" id="{E702CE0C-3349-77CE-9A69-ED0CBF397799}"/>
                  </a:ext>
                </a:extLst>
              </p:cNvPr>
              <p:cNvSpPr/>
              <p:nvPr/>
            </p:nvSpPr>
            <p:spPr>
              <a:xfrm>
                <a:off x="3932287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28 h 310584"/>
                  <a:gd name="connsiteX18" fmla="*/ 231872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3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3"/>
                      <a:pt x="72" y="232490"/>
                    </a:cubicBezTo>
                    <a:close/>
                    <a:moveTo>
                      <a:pt x="118323" y="263728"/>
                    </a:moveTo>
                    <a:cubicBezTo>
                      <a:pt x="186209" y="263728"/>
                      <a:pt x="231872" y="238486"/>
                      <a:pt x="231872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3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 54">
                <a:extLst>
                  <a:ext uri="{FF2B5EF4-FFF2-40B4-BE49-F238E27FC236}">
                    <a16:creationId xmlns:a16="http://schemas.microsoft.com/office/drawing/2014/main" id="{8C8020FD-C312-2E71-688D-49A654CC615A}"/>
                  </a:ext>
                </a:extLst>
              </p:cNvPr>
              <p:cNvSpPr/>
              <p:nvPr/>
            </p:nvSpPr>
            <p:spPr>
              <a:xfrm>
                <a:off x="4285499" y="1225499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 55">
                <a:extLst>
                  <a:ext uri="{FF2B5EF4-FFF2-40B4-BE49-F238E27FC236}">
                    <a16:creationId xmlns:a16="http://schemas.microsoft.com/office/drawing/2014/main" id="{D861A1A1-D4E1-A5AD-F555-18AB550EDBB8}"/>
                  </a:ext>
                </a:extLst>
              </p:cNvPr>
              <p:cNvSpPr/>
              <p:nvPr/>
            </p:nvSpPr>
            <p:spPr>
              <a:xfrm>
                <a:off x="4654937" y="1127548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40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40 h 402539"/>
                  <a:gd name="connsiteX9" fmla="*/ 0 w 64869"/>
                  <a:gd name="connsiteY9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40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40"/>
                    </a:lnTo>
                    <a:lnTo>
                      <a:pt x="0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 56">
                <a:extLst>
                  <a:ext uri="{FF2B5EF4-FFF2-40B4-BE49-F238E27FC236}">
                    <a16:creationId xmlns:a16="http://schemas.microsoft.com/office/drawing/2014/main" id="{EBE3A4D3-A7F7-CD56-CAAF-6B74A2ECCDEE}"/>
                  </a:ext>
                </a:extLst>
              </p:cNvPr>
              <p:cNvSpPr/>
              <p:nvPr/>
            </p:nvSpPr>
            <p:spPr>
              <a:xfrm>
                <a:off x="4767875" y="1225463"/>
                <a:ext cx="317779" cy="310620"/>
              </a:xfrm>
              <a:custGeom>
                <a:avLst/>
                <a:gdLst>
                  <a:gd name="connsiteX0" fmla="*/ 0 w 317779"/>
                  <a:gd name="connsiteY0" fmla="*/ 155616 h 310620"/>
                  <a:gd name="connsiteX1" fmla="*/ 162803 w 317779"/>
                  <a:gd name="connsiteY1" fmla="*/ 0 h 310620"/>
                  <a:gd name="connsiteX2" fmla="*/ 317779 w 317779"/>
                  <a:gd name="connsiteY2" fmla="*/ 124952 h 310620"/>
                  <a:gd name="connsiteX3" fmla="*/ 317779 w 317779"/>
                  <a:gd name="connsiteY3" fmla="*/ 130948 h 310620"/>
                  <a:gd name="connsiteX4" fmla="*/ 253520 w 317779"/>
                  <a:gd name="connsiteY4" fmla="*/ 130948 h 310620"/>
                  <a:gd name="connsiteX5" fmla="*/ 253520 w 317779"/>
                  <a:gd name="connsiteY5" fmla="*/ 127358 h 310620"/>
                  <a:gd name="connsiteX6" fmla="*/ 161618 w 317779"/>
                  <a:gd name="connsiteY6" fmla="*/ 58275 h 310620"/>
                  <a:gd name="connsiteX7" fmla="*/ 64295 w 317779"/>
                  <a:gd name="connsiteY7" fmla="*/ 155616 h 310620"/>
                  <a:gd name="connsiteX8" fmla="*/ 161618 w 317779"/>
                  <a:gd name="connsiteY8" fmla="*/ 252346 h 310620"/>
                  <a:gd name="connsiteX9" fmla="*/ 253520 w 317779"/>
                  <a:gd name="connsiteY9" fmla="*/ 183263 h 310620"/>
                  <a:gd name="connsiteX10" fmla="*/ 253520 w 317779"/>
                  <a:gd name="connsiteY10" fmla="*/ 179062 h 310620"/>
                  <a:gd name="connsiteX11" fmla="*/ 317779 w 317779"/>
                  <a:gd name="connsiteY11" fmla="*/ 179062 h 310620"/>
                  <a:gd name="connsiteX12" fmla="*/ 317779 w 317779"/>
                  <a:gd name="connsiteY12" fmla="*/ 185669 h 310620"/>
                  <a:gd name="connsiteX13" fmla="*/ 162803 w 317779"/>
                  <a:gd name="connsiteY13" fmla="*/ 310621 h 310620"/>
                  <a:gd name="connsiteX14" fmla="*/ 0 w 317779"/>
                  <a:gd name="connsiteY14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7779" h="310620">
                    <a:moveTo>
                      <a:pt x="0" y="155616"/>
                    </a:moveTo>
                    <a:cubicBezTo>
                      <a:pt x="0" y="62476"/>
                      <a:pt x="64260" y="0"/>
                      <a:pt x="162803" y="0"/>
                    </a:cubicBezTo>
                    <a:cubicBezTo>
                      <a:pt x="252299" y="0"/>
                      <a:pt x="317779" y="50483"/>
                      <a:pt x="317779" y="124952"/>
                    </a:cubicBezTo>
                    <a:lnTo>
                      <a:pt x="317779" y="130948"/>
                    </a:lnTo>
                    <a:lnTo>
                      <a:pt x="253520" y="130948"/>
                    </a:lnTo>
                    <a:lnTo>
                      <a:pt x="253520" y="127358"/>
                    </a:lnTo>
                    <a:cubicBezTo>
                      <a:pt x="253520" y="81111"/>
                      <a:pt x="219882" y="58275"/>
                      <a:pt x="161618" y="58275"/>
                    </a:cubicBezTo>
                    <a:cubicBezTo>
                      <a:pt x="94343" y="58275"/>
                      <a:pt x="64295" y="90123"/>
                      <a:pt x="64295" y="155616"/>
                    </a:cubicBezTo>
                    <a:cubicBezTo>
                      <a:pt x="64295" y="221108"/>
                      <a:pt x="94343" y="252346"/>
                      <a:pt x="161618" y="252346"/>
                    </a:cubicBezTo>
                    <a:cubicBezTo>
                      <a:pt x="219882" y="252346"/>
                      <a:pt x="253520" y="229510"/>
                      <a:pt x="253520" y="183263"/>
                    </a:cubicBezTo>
                    <a:lnTo>
                      <a:pt x="253520" y="179062"/>
                    </a:lnTo>
                    <a:lnTo>
                      <a:pt x="317779" y="179062"/>
                    </a:lnTo>
                    <a:lnTo>
                      <a:pt x="317779" y="185669"/>
                    </a:lnTo>
                    <a:cubicBezTo>
                      <a:pt x="317779" y="260173"/>
                      <a:pt x="252299" y="310621"/>
                      <a:pt x="162803" y="310621"/>
                    </a:cubicBezTo>
                    <a:cubicBezTo>
                      <a:pt x="64295" y="310621"/>
                      <a:pt x="0" y="247534"/>
                      <a:pt x="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 57">
                <a:extLst>
                  <a:ext uri="{FF2B5EF4-FFF2-40B4-BE49-F238E27FC236}">
                    <a16:creationId xmlns:a16="http://schemas.microsoft.com/office/drawing/2014/main" id="{AFD8D0F1-88F1-AC86-1A6C-7B4EBCD82475}"/>
                  </a:ext>
                </a:extLst>
              </p:cNvPr>
              <p:cNvSpPr/>
              <p:nvPr/>
            </p:nvSpPr>
            <p:spPr>
              <a:xfrm>
                <a:off x="5236430" y="1127548"/>
                <a:ext cx="484207" cy="402539"/>
              </a:xfrm>
              <a:custGeom>
                <a:avLst/>
                <a:gdLst>
                  <a:gd name="connsiteX0" fmla="*/ 0 w 484207"/>
                  <a:gd name="connsiteY0" fmla="*/ 402540 h 402539"/>
                  <a:gd name="connsiteX1" fmla="*/ 0 w 484207"/>
                  <a:gd name="connsiteY1" fmla="*/ 0 h 402539"/>
                  <a:gd name="connsiteX2" fmla="*/ 88312 w 484207"/>
                  <a:gd name="connsiteY2" fmla="*/ 0 h 402539"/>
                  <a:gd name="connsiteX3" fmla="*/ 204266 w 484207"/>
                  <a:gd name="connsiteY3" fmla="*/ 233100 h 402539"/>
                  <a:gd name="connsiteX4" fmla="*/ 240919 w 484207"/>
                  <a:gd name="connsiteY4" fmla="*/ 316617 h 402539"/>
                  <a:gd name="connsiteX5" fmla="*/ 245730 w 484207"/>
                  <a:gd name="connsiteY5" fmla="*/ 316617 h 402539"/>
                  <a:gd name="connsiteX6" fmla="*/ 281162 w 484207"/>
                  <a:gd name="connsiteY6" fmla="*/ 233100 h 402539"/>
                  <a:gd name="connsiteX7" fmla="*/ 395896 w 484207"/>
                  <a:gd name="connsiteY7" fmla="*/ 0 h 402539"/>
                  <a:gd name="connsiteX8" fmla="*/ 484207 w 484207"/>
                  <a:gd name="connsiteY8" fmla="*/ 0 h 402539"/>
                  <a:gd name="connsiteX9" fmla="*/ 484207 w 484207"/>
                  <a:gd name="connsiteY9" fmla="*/ 402540 h 402539"/>
                  <a:gd name="connsiteX10" fmla="*/ 419338 w 484207"/>
                  <a:gd name="connsiteY10" fmla="*/ 402540 h 402539"/>
                  <a:gd name="connsiteX11" fmla="*/ 419338 w 484207"/>
                  <a:gd name="connsiteY11" fmla="*/ 155616 h 402539"/>
                  <a:gd name="connsiteX12" fmla="*/ 421743 w 484207"/>
                  <a:gd name="connsiteY12" fmla="*/ 97341 h 402539"/>
                  <a:gd name="connsiteX13" fmla="*/ 416932 w 484207"/>
                  <a:gd name="connsiteY13" fmla="*/ 97341 h 402539"/>
                  <a:gd name="connsiteX14" fmla="*/ 392306 w 484207"/>
                  <a:gd name="connsiteY14" fmla="*/ 155616 h 402539"/>
                  <a:gd name="connsiteX15" fmla="*/ 281162 w 484207"/>
                  <a:gd name="connsiteY15" fmla="*/ 378519 h 402539"/>
                  <a:gd name="connsiteX16" fmla="*/ 203081 w 484207"/>
                  <a:gd name="connsiteY16" fmla="*/ 378519 h 402539"/>
                  <a:gd name="connsiteX17" fmla="*/ 91938 w 484207"/>
                  <a:gd name="connsiteY17" fmla="*/ 155616 h 402539"/>
                  <a:gd name="connsiteX18" fmla="*/ 67311 w 484207"/>
                  <a:gd name="connsiteY18" fmla="*/ 97341 h 402539"/>
                  <a:gd name="connsiteX19" fmla="*/ 62500 w 484207"/>
                  <a:gd name="connsiteY19" fmla="*/ 97341 h 402539"/>
                  <a:gd name="connsiteX20" fmla="*/ 64906 w 484207"/>
                  <a:gd name="connsiteY20" fmla="*/ 155616 h 402539"/>
                  <a:gd name="connsiteX21" fmla="*/ 64906 w 484207"/>
                  <a:gd name="connsiteY21" fmla="*/ 402540 h 402539"/>
                  <a:gd name="connsiteX22" fmla="*/ 36 w 484207"/>
                  <a:gd name="connsiteY22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207" h="402539">
                    <a:moveTo>
                      <a:pt x="0" y="402540"/>
                    </a:moveTo>
                    <a:lnTo>
                      <a:pt x="0" y="0"/>
                    </a:lnTo>
                    <a:lnTo>
                      <a:pt x="88312" y="0"/>
                    </a:lnTo>
                    <a:lnTo>
                      <a:pt x="204266" y="233100"/>
                    </a:lnTo>
                    <a:lnTo>
                      <a:pt x="240919" y="316617"/>
                    </a:lnTo>
                    <a:lnTo>
                      <a:pt x="245730" y="316617"/>
                    </a:lnTo>
                    <a:lnTo>
                      <a:pt x="281162" y="233100"/>
                    </a:lnTo>
                    <a:lnTo>
                      <a:pt x="395896" y="0"/>
                    </a:lnTo>
                    <a:lnTo>
                      <a:pt x="484207" y="0"/>
                    </a:lnTo>
                    <a:lnTo>
                      <a:pt x="484207" y="402540"/>
                    </a:lnTo>
                    <a:lnTo>
                      <a:pt x="419338" y="402540"/>
                    </a:lnTo>
                    <a:lnTo>
                      <a:pt x="419338" y="155616"/>
                    </a:lnTo>
                    <a:lnTo>
                      <a:pt x="421743" y="97341"/>
                    </a:lnTo>
                    <a:lnTo>
                      <a:pt x="416932" y="97341"/>
                    </a:lnTo>
                    <a:lnTo>
                      <a:pt x="392306" y="155616"/>
                    </a:lnTo>
                    <a:lnTo>
                      <a:pt x="281162" y="378519"/>
                    </a:lnTo>
                    <a:lnTo>
                      <a:pt x="203081" y="378519"/>
                    </a:lnTo>
                    <a:lnTo>
                      <a:pt x="91938" y="155616"/>
                    </a:lnTo>
                    <a:lnTo>
                      <a:pt x="67311" y="97341"/>
                    </a:lnTo>
                    <a:lnTo>
                      <a:pt x="62500" y="97341"/>
                    </a:lnTo>
                    <a:lnTo>
                      <a:pt x="64906" y="155616"/>
                    </a:lnTo>
                    <a:lnTo>
                      <a:pt x="64906" y="402540"/>
                    </a:lnTo>
                    <a:lnTo>
                      <a:pt x="36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 58">
                <a:extLst>
                  <a:ext uri="{FF2B5EF4-FFF2-40B4-BE49-F238E27FC236}">
                    <a16:creationId xmlns:a16="http://schemas.microsoft.com/office/drawing/2014/main" id="{077D615F-240F-F8D0-521C-3CD624857684}"/>
                  </a:ext>
                </a:extLst>
              </p:cNvPr>
              <p:cNvSpPr/>
              <p:nvPr/>
            </p:nvSpPr>
            <p:spPr>
              <a:xfrm>
                <a:off x="5767450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3 w 295593"/>
                  <a:gd name="connsiteY2" fmla="*/ 141146 h 310584"/>
                  <a:gd name="connsiteX3" fmla="*/ 231873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9 w 295593"/>
                  <a:gd name="connsiteY12" fmla="*/ 304589 h 310584"/>
                  <a:gd name="connsiteX13" fmla="*/ 236109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4 w 295593"/>
                  <a:gd name="connsiteY17" fmla="*/ 263728 h 310584"/>
                  <a:gd name="connsiteX18" fmla="*/ 231873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4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3" y="141146"/>
                    </a:lnTo>
                    <a:lnTo>
                      <a:pt x="231873" y="123731"/>
                    </a:lnTo>
                    <a:cubicBezTo>
                      <a:pt x="231873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9" y="304589"/>
                    </a:lnTo>
                    <a:lnTo>
                      <a:pt x="236109" y="230084"/>
                    </a:lnTo>
                    <a:lnTo>
                      <a:pt x="231908" y="230084"/>
                    </a:lnTo>
                    <a:cubicBezTo>
                      <a:pt x="216292" y="280568"/>
                      <a:pt x="168834" y="310585"/>
                      <a:pt x="100948" y="310585"/>
                    </a:cubicBezTo>
                    <a:cubicBezTo>
                      <a:pt x="39094" y="310585"/>
                      <a:pt x="36" y="281753"/>
                      <a:pt x="36" y="232490"/>
                    </a:cubicBezTo>
                    <a:close/>
                    <a:moveTo>
                      <a:pt x="118324" y="263728"/>
                    </a:moveTo>
                    <a:cubicBezTo>
                      <a:pt x="186209" y="263728"/>
                      <a:pt x="231873" y="238486"/>
                      <a:pt x="231873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4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 59">
                <a:extLst>
                  <a:ext uri="{FF2B5EF4-FFF2-40B4-BE49-F238E27FC236}">
                    <a16:creationId xmlns:a16="http://schemas.microsoft.com/office/drawing/2014/main" id="{B3A553C6-9B5D-0F99-1E80-AEF9D4CC2B81}"/>
                  </a:ext>
                </a:extLst>
              </p:cNvPr>
              <p:cNvSpPr/>
              <p:nvPr/>
            </p:nvSpPr>
            <p:spPr>
              <a:xfrm>
                <a:off x="6093630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366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366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60">
                <a:extLst>
                  <a:ext uri="{FF2B5EF4-FFF2-40B4-BE49-F238E27FC236}">
                    <a16:creationId xmlns:a16="http://schemas.microsoft.com/office/drawing/2014/main" id="{BC4E6B14-EC3C-6005-90EB-214FB5D43C58}"/>
                  </a:ext>
                </a:extLst>
              </p:cNvPr>
              <p:cNvSpPr/>
              <p:nvPr/>
            </p:nvSpPr>
            <p:spPr>
              <a:xfrm>
                <a:off x="6330313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402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402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 61">
                <a:extLst>
                  <a:ext uri="{FF2B5EF4-FFF2-40B4-BE49-F238E27FC236}">
                    <a16:creationId xmlns:a16="http://schemas.microsoft.com/office/drawing/2014/main" id="{5DB6E6FD-EED1-C819-A0E9-E4A5D253E1D8}"/>
                  </a:ext>
                </a:extLst>
              </p:cNvPr>
              <p:cNvSpPr/>
              <p:nvPr/>
            </p:nvSpPr>
            <p:spPr>
              <a:xfrm>
                <a:off x="6582001" y="1225463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9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80 w 316558"/>
                  <a:gd name="connsiteY12" fmla="*/ 134000 h 310620"/>
                  <a:gd name="connsiteX13" fmla="*/ 255315 w 316558"/>
                  <a:gd name="connsiteY13" fmla="*/ 134000 h 310620"/>
                  <a:gd name="connsiteX14" fmla="*/ 255315 w 316558"/>
                  <a:gd name="connsiteY14" fmla="*/ 132815 h 310620"/>
                  <a:gd name="connsiteX15" fmla="*/ 159787 w 316558"/>
                  <a:gd name="connsiteY15" fmla="*/ 51094 h 310620"/>
                  <a:gd name="connsiteX16" fmla="*/ 61280 w 316558"/>
                  <a:gd name="connsiteY16" fmla="*/ 134000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9" y="51058"/>
                      <a:pt x="316559" y="141792"/>
                    </a:cubicBezTo>
                    <a:cubicBezTo>
                      <a:pt x="316559" y="152599"/>
                      <a:pt x="315948" y="161002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80" y="134000"/>
                    </a:moveTo>
                    <a:lnTo>
                      <a:pt x="255315" y="134000"/>
                    </a:lnTo>
                    <a:lnTo>
                      <a:pt x="255315" y="132815"/>
                    </a:lnTo>
                    <a:cubicBezTo>
                      <a:pt x="255315" y="77556"/>
                      <a:pt x="223472" y="51094"/>
                      <a:pt x="159787" y="51094"/>
                    </a:cubicBezTo>
                    <a:cubicBezTo>
                      <a:pt x="96102" y="51094"/>
                      <a:pt x="64870" y="80537"/>
                      <a:pt x="61280" y="134000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 62">
                <a:extLst>
                  <a:ext uri="{FF2B5EF4-FFF2-40B4-BE49-F238E27FC236}">
                    <a16:creationId xmlns:a16="http://schemas.microsoft.com/office/drawing/2014/main" id="{46788931-B182-EDDF-5533-60B7B008D4B5}"/>
                  </a:ext>
                </a:extLst>
              </p:cNvPr>
              <p:cNvSpPr/>
              <p:nvPr/>
            </p:nvSpPr>
            <p:spPr>
              <a:xfrm>
                <a:off x="6947275" y="1225463"/>
                <a:ext cx="263678" cy="304624"/>
              </a:xfrm>
              <a:custGeom>
                <a:avLst/>
                <a:gdLst>
                  <a:gd name="connsiteX0" fmla="*/ 0 w 263678"/>
                  <a:gd name="connsiteY0" fmla="*/ 304625 h 304624"/>
                  <a:gd name="connsiteX1" fmla="*/ 0 w 263678"/>
                  <a:gd name="connsiteY1" fmla="*/ 6032 h 304624"/>
                  <a:gd name="connsiteX2" fmla="*/ 59449 w 263678"/>
                  <a:gd name="connsiteY2" fmla="*/ 6032 h 304624"/>
                  <a:gd name="connsiteX3" fmla="*/ 59449 w 263678"/>
                  <a:gd name="connsiteY3" fmla="*/ 86533 h 304624"/>
                  <a:gd name="connsiteX4" fmla="*/ 63649 w 263678"/>
                  <a:gd name="connsiteY4" fmla="*/ 86533 h 304624"/>
                  <a:gd name="connsiteX5" fmla="*/ 166356 w 263678"/>
                  <a:gd name="connsiteY5" fmla="*/ 0 h 304624"/>
                  <a:gd name="connsiteX6" fmla="*/ 263679 w 263678"/>
                  <a:gd name="connsiteY6" fmla="*/ 105132 h 304624"/>
                  <a:gd name="connsiteX7" fmla="*/ 263679 w 263678"/>
                  <a:gd name="connsiteY7" fmla="*/ 144198 h 304624"/>
                  <a:gd name="connsiteX8" fmla="*/ 199420 w 263678"/>
                  <a:gd name="connsiteY8" fmla="*/ 144198 h 304624"/>
                  <a:gd name="connsiteX9" fmla="*/ 199420 w 263678"/>
                  <a:gd name="connsiteY9" fmla="*/ 117771 h 304624"/>
                  <a:gd name="connsiteX10" fmla="*/ 136955 w 263678"/>
                  <a:gd name="connsiteY10" fmla="*/ 55295 h 304624"/>
                  <a:gd name="connsiteX11" fmla="*/ 64870 w 263678"/>
                  <a:gd name="connsiteY11" fmla="*/ 137016 h 304624"/>
                  <a:gd name="connsiteX12" fmla="*/ 64870 w 263678"/>
                  <a:gd name="connsiteY12" fmla="*/ 304625 h 304624"/>
                  <a:gd name="connsiteX13" fmla="*/ 0 w 263678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8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6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BE32AAD-E95F-3C1C-9436-06C9FDC12A71}"/>
              </a:ext>
            </a:extLst>
          </p:cNvPr>
          <p:cNvSpPr txBox="1"/>
          <p:nvPr userDrawn="1"/>
        </p:nvSpPr>
        <p:spPr>
          <a:xfrm>
            <a:off x="593507" y="2442935"/>
            <a:ext cx="2271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lvl="0"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1050" dirty="0"/>
              <a:t>SPONSORS</a:t>
            </a:r>
          </a:p>
        </p:txBody>
      </p: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AD8FA787-5267-9183-9029-DB83DB9A9EAA}"/>
              </a:ext>
            </a:extLst>
          </p:cNvPr>
          <p:cNvCxnSpPr/>
          <p:nvPr userDrawn="1"/>
        </p:nvCxnSpPr>
        <p:spPr>
          <a:xfrm>
            <a:off x="656434" y="2712913"/>
            <a:ext cx="1081081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5F1AAAC6-4CC9-966E-F488-AF1DB5AE5EF2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559E525F-BD9A-B040-7C2F-6E20E696A7B9}"/>
              </a:ext>
            </a:extLst>
          </p:cNvPr>
          <p:cNvGrpSpPr/>
          <p:nvPr userDrawn="1"/>
        </p:nvGrpSpPr>
        <p:grpSpPr>
          <a:xfrm>
            <a:off x="546954" y="6302053"/>
            <a:ext cx="338681" cy="86195"/>
            <a:chOff x="-4003093" y="7940912"/>
            <a:chExt cx="1052986" cy="267987"/>
          </a:xfrm>
        </p:grpSpPr>
        <p:sp>
          <p:nvSpPr>
            <p:cNvPr id="112" name="Forma Livre 111">
              <a:extLst>
                <a:ext uri="{FF2B5EF4-FFF2-40B4-BE49-F238E27FC236}">
                  <a16:creationId xmlns:a16="http://schemas.microsoft.com/office/drawing/2014/main" id="{68365B28-DD53-8A9A-8E44-C68C486E2105}"/>
                </a:ext>
              </a:extLst>
            </p:cNvPr>
            <p:cNvSpPr/>
            <p:nvPr/>
          </p:nvSpPr>
          <p:spPr>
            <a:xfrm>
              <a:off x="-4003093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006C3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 112">
              <a:extLst>
                <a:ext uri="{FF2B5EF4-FFF2-40B4-BE49-F238E27FC236}">
                  <a16:creationId xmlns:a16="http://schemas.microsoft.com/office/drawing/2014/main" id="{A712F52D-6E4D-58B7-29B8-BFE494986FB9}"/>
                </a:ext>
              </a:extLst>
            </p:cNvPr>
            <p:cNvSpPr/>
            <p:nvPr/>
          </p:nvSpPr>
          <p:spPr>
            <a:xfrm>
              <a:off x="-359558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23A4D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 113">
              <a:extLst>
                <a:ext uri="{FF2B5EF4-FFF2-40B4-BE49-F238E27FC236}">
                  <a16:creationId xmlns:a16="http://schemas.microsoft.com/office/drawing/2014/main" id="{9D140DB6-C8E5-DFC3-7341-9F4568604535}"/>
                </a:ext>
              </a:extLst>
            </p:cNvPr>
            <p:cNvSpPr/>
            <p:nvPr/>
          </p:nvSpPr>
          <p:spPr>
            <a:xfrm>
              <a:off x="-321804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DCB431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5" name="Retângulo com Único Canto Arredondado 114">
            <a:extLst>
              <a:ext uri="{FF2B5EF4-FFF2-40B4-BE49-F238E27FC236}">
                <a16:creationId xmlns:a16="http://schemas.microsoft.com/office/drawing/2014/main" id="{17161895-3E7B-7A1D-09D1-D5BC39337512}"/>
              </a:ext>
            </a:extLst>
          </p:cNvPr>
          <p:cNvSpPr/>
          <p:nvPr userDrawn="1"/>
        </p:nvSpPr>
        <p:spPr>
          <a:xfrm flipH="1">
            <a:off x="11577759" y="6000751"/>
            <a:ext cx="614241" cy="675820"/>
          </a:xfrm>
          <a:prstGeom prst="round1Rect">
            <a:avLst>
              <a:gd name="adj" fmla="val 50000"/>
            </a:avLst>
          </a:prstGeom>
          <a:solidFill>
            <a:srgbClr val="169F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E8D8293-6985-E800-625D-CA95569A158B}"/>
              </a:ext>
            </a:extLst>
          </p:cNvPr>
          <p:cNvGrpSpPr/>
          <p:nvPr userDrawn="1"/>
        </p:nvGrpSpPr>
        <p:grpSpPr>
          <a:xfrm>
            <a:off x="546954" y="2789456"/>
            <a:ext cx="9457938" cy="1939295"/>
            <a:chOff x="546954" y="1560917"/>
            <a:chExt cx="6318541" cy="129558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D61307-3786-A077-19EE-907AE962251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03" b="-26557"/>
            <a:stretch>
              <a:fillRect/>
            </a:stretch>
          </p:blipFill>
          <p:spPr bwMode="auto">
            <a:xfrm>
              <a:off x="546954" y="2286918"/>
              <a:ext cx="4586768" cy="569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6B7D75D-C5B3-19CF-6C25-E6024AEAE24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97" b="-15988"/>
            <a:stretch>
              <a:fillRect/>
            </a:stretch>
          </p:blipFill>
          <p:spPr bwMode="auto">
            <a:xfrm>
              <a:off x="684534" y="1560917"/>
              <a:ext cx="6180961" cy="52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07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1DB5CDCB-1600-A22D-B9D8-F4C5513A29EB}"/>
              </a:ext>
            </a:extLst>
          </p:cNvPr>
          <p:cNvGrpSpPr/>
          <p:nvPr userDrawn="1"/>
        </p:nvGrpSpPr>
        <p:grpSpPr>
          <a:xfrm>
            <a:off x="-15683" y="1"/>
            <a:ext cx="2411645" cy="6857997"/>
            <a:chOff x="-5803" y="-28599"/>
            <a:chExt cx="1020444" cy="7747159"/>
          </a:xfrm>
        </p:grpSpPr>
        <p:sp>
          <p:nvSpPr>
            <p:cNvPr id="8" name="Retângulo com Único Canto Arredondado 7">
              <a:extLst>
                <a:ext uri="{FF2B5EF4-FFF2-40B4-BE49-F238E27FC236}">
                  <a16:creationId xmlns:a16="http://schemas.microsoft.com/office/drawing/2014/main" id="{B632440D-5A31-F97E-E749-129518DBB0CA}"/>
                </a:ext>
              </a:extLst>
            </p:cNvPr>
            <p:cNvSpPr/>
            <p:nvPr userDrawn="1"/>
          </p:nvSpPr>
          <p:spPr>
            <a:xfrm>
              <a:off x="-4466" y="-28599"/>
              <a:ext cx="1017774" cy="2995224"/>
            </a:xfrm>
            <a:prstGeom prst="round1Rect">
              <a:avLst>
                <a:gd name="adj" fmla="val 50000"/>
              </a:avLst>
            </a:prstGeom>
            <a:gradFill>
              <a:gsLst>
                <a:gs pos="23000">
                  <a:srgbClr val="006C39"/>
                </a:gs>
                <a:gs pos="99000">
                  <a:srgbClr val="054625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com Único Canto Arredondado 8">
              <a:extLst>
                <a:ext uri="{FF2B5EF4-FFF2-40B4-BE49-F238E27FC236}">
                  <a16:creationId xmlns:a16="http://schemas.microsoft.com/office/drawing/2014/main" id="{824ADDC8-9873-2993-9340-1F3CD9E13105}"/>
                </a:ext>
              </a:extLst>
            </p:cNvPr>
            <p:cNvSpPr/>
            <p:nvPr userDrawn="1"/>
          </p:nvSpPr>
          <p:spPr>
            <a:xfrm>
              <a:off x="-4468" y="1401128"/>
              <a:ext cx="1019109" cy="2275696"/>
            </a:xfrm>
            <a:prstGeom prst="round1Rect">
              <a:avLst>
                <a:gd name="adj" fmla="val 32724"/>
              </a:avLst>
            </a:prstGeom>
            <a:gradFill>
              <a:gsLst>
                <a:gs pos="23000">
                  <a:srgbClr val="158D9B"/>
                </a:gs>
                <a:gs pos="99000">
                  <a:srgbClr val="1BB7C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com Único Canto Arredondado 92">
              <a:extLst>
                <a:ext uri="{FF2B5EF4-FFF2-40B4-BE49-F238E27FC236}">
                  <a16:creationId xmlns:a16="http://schemas.microsoft.com/office/drawing/2014/main" id="{FD1966BE-1C2C-CE84-D5BC-84D61E92E3E0}"/>
                </a:ext>
              </a:extLst>
            </p:cNvPr>
            <p:cNvSpPr/>
            <p:nvPr userDrawn="1"/>
          </p:nvSpPr>
          <p:spPr>
            <a:xfrm>
              <a:off x="-5803" y="2467427"/>
              <a:ext cx="1019109" cy="5251133"/>
            </a:xfrm>
            <a:prstGeom prst="round1Rect">
              <a:avLst>
                <a:gd name="adj" fmla="val 32724"/>
              </a:avLst>
            </a:prstGeom>
            <a:gradFill flip="none" rotWithShape="1">
              <a:gsLst>
                <a:gs pos="100000">
                  <a:srgbClr val="62382F"/>
                </a:gs>
                <a:gs pos="0">
                  <a:srgbClr val="583428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D421B0C7-CA32-2A93-BF46-937520799316}"/>
              </a:ext>
            </a:extLst>
          </p:cNvPr>
          <p:cNvGrpSpPr/>
          <p:nvPr userDrawn="1"/>
        </p:nvGrpSpPr>
        <p:grpSpPr>
          <a:xfrm>
            <a:off x="2802688" y="2667950"/>
            <a:ext cx="5052151" cy="1358415"/>
            <a:chOff x="792653" y="2041069"/>
            <a:chExt cx="3897922" cy="1048067"/>
          </a:xfrm>
        </p:grpSpPr>
        <p:grpSp>
          <p:nvGrpSpPr>
            <p:cNvPr id="95" name="Agrupar 94">
              <a:extLst>
                <a:ext uri="{FF2B5EF4-FFF2-40B4-BE49-F238E27FC236}">
                  <a16:creationId xmlns:a16="http://schemas.microsoft.com/office/drawing/2014/main" id="{D3F40DE2-1D91-F07D-3F8D-CE51A670769C}"/>
                </a:ext>
              </a:extLst>
            </p:cNvPr>
            <p:cNvGrpSpPr/>
            <p:nvPr/>
          </p:nvGrpSpPr>
          <p:grpSpPr>
            <a:xfrm>
              <a:off x="792653" y="2041069"/>
              <a:ext cx="1681518" cy="544323"/>
              <a:chOff x="1116108" y="1429065"/>
              <a:chExt cx="1681518" cy="544323"/>
            </a:xfrm>
            <a:gradFill>
              <a:gsLst>
                <a:gs pos="0">
                  <a:srgbClr val="58B651"/>
                </a:gs>
                <a:gs pos="100000">
                  <a:srgbClr val="006C39"/>
                </a:gs>
              </a:gsLst>
              <a:lin ang="10800000" scaled="1"/>
            </a:gradFill>
          </p:grpSpPr>
          <p:sp>
            <p:nvSpPr>
              <p:cNvPr id="172" name="Forma Livre 171">
                <a:extLst>
                  <a:ext uri="{FF2B5EF4-FFF2-40B4-BE49-F238E27FC236}">
                    <a16:creationId xmlns:a16="http://schemas.microsoft.com/office/drawing/2014/main" id="{5A88ADBB-5167-988A-0206-298F9624EA73}"/>
                  </a:ext>
                </a:extLst>
              </p:cNvPr>
              <p:cNvSpPr/>
              <p:nvPr/>
            </p:nvSpPr>
            <p:spPr>
              <a:xfrm>
                <a:off x="1116108" y="1433366"/>
                <a:ext cx="487735" cy="540022"/>
              </a:xfrm>
              <a:custGeom>
                <a:avLst/>
                <a:gdLst>
                  <a:gd name="connsiteX0" fmla="*/ 1755000 w 1950650"/>
                  <a:gd name="connsiteY0" fmla="*/ 2009358 h 2159767"/>
                  <a:gd name="connsiteX1" fmla="*/ 1950650 w 1950650"/>
                  <a:gd name="connsiteY1" fmla="*/ 1741322 h 2159767"/>
                  <a:gd name="connsiteX2" fmla="*/ 1775535 w 1950650"/>
                  <a:gd name="connsiteY2" fmla="*/ 1105754 h 2159767"/>
                  <a:gd name="connsiteX3" fmla="*/ 1331678 w 1950650"/>
                  <a:gd name="connsiteY3" fmla="*/ 939043 h 2159767"/>
                  <a:gd name="connsiteX4" fmla="*/ 731337 w 1950650"/>
                  <a:gd name="connsiteY4" fmla="*/ 843211 h 2159767"/>
                  <a:gd name="connsiteX5" fmla="*/ 482269 w 1950650"/>
                  <a:gd name="connsiteY5" fmla="*/ 641995 h 2159767"/>
                  <a:gd name="connsiteX6" fmla="*/ 932551 w 1950650"/>
                  <a:gd name="connsiteY6" fmla="*/ 437583 h 2159767"/>
                  <a:gd name="connsiteX7" fmla="*/ 1462638 w 1950650"/>
                  <a:gd name="connsiteY7" fmla="*/ 728851 h 2159767"/>
                  <a:gd name="connsiteX8" fmla="*/ 1507332 w 1950650"/>
                  <a:gd name="connsiteY8" fmla="*/ 772979 h 2159767"/>
                  <a:gd name="connsiteX9" fmla="*/ 1815634 w 1950650"/>
                  <a:gd name="connsiteY9" fmla="*/ 772979 h 2159767"/>
                  <a:gd name="connsiteX10" fmla="*/ 1914033 w 1950650"/>
                  <a:gd name="connsiteY10" fmla="*/ 523757 h 2159767"/>
                  <a:gd name="connsiteX11" fmla="*/ 980405 w 1950650"/>
                  <a:gd name="connsiteY11" fmla="*/ 0 h 2159767"/>
                  <a:gd name="connsiteX12" fmla="*/ 0 w 1950650"/>
                  <a:gd name="connsiteY12" fmla="*/ 661169 h 2159767"/>
                  <a:gd name="connsiteX13" fmla="*/ 609962 w 1950650"/>
                  <a:gd name="connsiteY13" fmla="*/ 1261657 h 2159767"/>
                  <a:gd name="connsiteX14" fmla="*/ 1210339 w 1950650"/>
                  <a:gd name="connsiteY14" fmla="*/ 1347866 h 2159767"/>
                  <a:gd name="connsiteX15" fmla="*/ 1504137 w 1950650"/>
                  <a:gd name="connsiteY15" fmla="*/ 1565060 h 2159767"/>
                  <a:gd name="connsiteX16" fmla="*/ 1031489 w 1950650"/>
                  <a:gd name="connsiteY16" fmla="*/ 1766276 h 2159767"/>
                  <a:gd name="connsiteX17" fmla="*/ 498172 w 1950650"/>
                  <a:gd name="connsiteY17" fmla="*/ 1488402 h 2159767"/>
                  <a:gd name="connsiteX18" fmla="*/ 498172 w 1950650"/>
                  <a:gd name="connsiteY18" fmla="*/ 1430916 h 2159767"/>
                  <a:gd name="connsiteX19" fmla="*/ 19170 w 1950650"/>
                  <a:gd name="connsiteY19" fmla="*/ 1430916 h 2159767"/>
                  <a:gd name="connsiteX20" fmla="*/ 19170 w 1950650"/>
                  <a:gd name="connsiteY20" fmla="*/ 1450090 h 2159767"/>
                  <a:gd name="connsiteX21" fmla="*/ 615131 w 1950650"/>
                  <a:gd name="connsiteY21" fmla="*/ 2159767 h 2159767"/>
                  <a:gd name="connsiteX22" fmla="*/ 1275927 w 1950650"/>
                  <a:gd name="connsiteY22" fmla="*/ 1992375 h 2159767"/>
                  <a:gd name="connsiteX23" fmla="*/ 1754964 w 1950650"/>
                  <a:gd name="connsiteY23" fmla="*/ 2009394 h 215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50650" h="2159767">
                    <a:moveTo>
                      <a:pt x="1755000" y="2009358"/>
                    </a:moveTo>
                    <a:cubicBezTo>
                      <a:pt x="1851892" y="1934279"/>
                      <a:pt x="1915828" y="1842181"/>
                      <a:pt x="1950650" y="1741322"/>
                    </a:cubicBezTo>
                    <a:cubicBezTo>
                      <a:pt x="1837461" y="1568507"/>
                      <a:pt x="1776181" y="1353216"/>
                      <a:pt x="1775535" y="1105754"/>
                    </a:cubicBezTo>
                    <a:cubicBezTo>
                      <a:pt x="1672971" y="1028269"/>
                      <a:pt x="1528154" y="970461"/>
                      <a:pt x="1331678" y="939043"/>
                    </a:cubicBezTo>
                    <a:lnTo>
                      <a:pt x="731337" y="843211"/>
                    </a:lnTo>
                    <a:cubicBezTo>
                      <a:pt x="552487" y="811255"/>
                      <a:pt x="482269" y="766552"/>
                      <a:pt x="482269" y="641995"/>
                    </a:cubicBezTo>
                    <a:cubicBezTo>
                      <a:pt x="482269" y="504655"/>
                      <a:pt x="587633" y="437583"/>
                      <a:pt x="932551" y="437583"/>
                    </a:cubicBezTo>
                    <a:cubicBezTo>
                      <a:pt x="1357669" y="437583"/>
                      <a:pt x="1462853" y="524009"/>
                      <a:pt x="1462638" y="728851"/>
                    </a:cubicBezTo>
                    <a:cubicBezTo>
                      <a:pt x="1462638" y="753303"/>
                      <a:pt x="1482885" y="772979"/>
                      <a:pt x="1507332" y="772979"/>
                    </a:cubicBezTo>
                    <a:lnTo>
                      <a:pt x="1815634" y="772979"/>
                    </a:lnTo>
                    <a:cubicBezTo>
                      <a:pt x="1838789" y="683215"/>
                      <a:pt x="1871816" y="599914"/>
                      <a:pt x="1914033" y="523757"/>
                    </a:cubicBezTo>
                    <a:cubicBezTo>
                      <a:pt x="1821629" y="203227"/>
                      <a:pt x="1518676" y="0"/>
                      <a:pt x="980405" y="0"/>
                    </a:cubicBezTo>
                    <a:cubicBezTo>
                      <a:pt x="261884" y="0"/>
                      <a:pt x="0" y="338591"/>
                      <a:pt x="0" y="661169"/>
                    </a:cubicBezTo>
                    <a:cubicBezTo>
                      <a:pt x="0" y="1009311"/>
                      <a:pt x="226739" y="1200976"/>
                      <a:pt x="609962" y="1261657"/>
                    </a:cubicBezTo>
                    <a:lnTo>
                      <a:pt x="1210339" y="1347866"/>
                    </a:lnTo>
                    <a:cubicBezTo>
                      <a:pt x="1430652" y="1386214"/>
                      <a:pt x="1504137" y="1434112"/>
                      <a:pt x="1504137" y="1565060"/>
                    </a:cubicBezTo>
                    <a:cubicBezTo>
                      <a:pt x="1504137" y="1708791"/>
                      <a:pt x="1414712" y="1766276"/>
                      <a:pt x="1031489" y="1766276"/>
                    </a:cubicBezTo>
                    <a:cubicBezTo>
                      <a:pt x="597182" y="1766276"/>
                      <a:pt x="498172" y="1686422"/>
                      <a:pt x="498172" y="1488402"/>
                    </a:cubicBezTo>
                    <a:lnTo>
                      <a:pt x="498172" y="1430916"/>
                    </a:lnTo>
                    <a:lnTo>
                      <a:pt x="19170" y="1430916"/>
                    </a:lnTo>
                    <a:lnTo>
                      <a:pt x="19170" y="1450090"/>
                    </a:lnTo>
                    <a:cubicBezTo>
                      <a:pt x="19170" y="1828788"/>
                      <a:pt x="229611" y="2067095"/>
                      <a:pt x="615131" y="2159767"/>
                    </a:cubicBezTo>
                    <a:cubicBezTo>
                      <a:pt x="920238" y="1997402"/>
                      <a:pt x="1222939" y="1992590"/>
                      <a:pt x="1275927" y="1992375"/>
                    </a:cubicBezTo>
                    <a:cubicBezTo>
                      <a:pt x="1437688" y="1991728"/>
                      <a:pt x="1598301" y="1998443"/>
                      <a:pt x="1754964" y="200939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3" name="Forma Livre 172">
                <a:extLst>
                  <a:ext uri="{FF2B5EF4-FFF2-40B4-BE49-F238E27FC236}">
                    <a16:creationId xmlns:a16="http://schemas.microsoft.com/office/drawing/2014/main" id="{602EA027-68A9-AF3F-DE20-15CBA46879C5}"/>
                  </a:ext>
                </a:extLst>
              </p:cNvPr>
              <p:cNvSpPr/>
              <p:nvPr/>
            </p:nvSpPr>
            <p:spPr>
              <a:xfrm>
                <a:off x="2118107" y="1439462"/>
                <a:ext cx="679519" cy="514139"/>
              </a:xfrm>
              <a:custGeom>
                <a:avLst/>
                <a:gdLst>
                  <a:gd name="connsiteX0" fmla="*/ 2717671 w 2717671"/>
                  <a:gd name="connsiteY0" fmla="*/ 0 h 2056250"/>
                  <a:gd name="connsiteX1" fmla="*/ 1793628 w 2717671"/>
                  <a:gd name="connsiteY1" fmla="*/ 591835 h 2056250"/>
                  <a:gd name="connsiteX2" fmla="*/ 1580782 w 2717671"/>
                  <a:gd name="connsiteY2" fmla="*/ 1054050 h 2056250"/>
                  <a:gd name="connsiteX3" fmla="*/ 1385994 w 2717671"/>
                  <a:gd name="connsiteY3" fmla="*/ 1555509 h 2056250"/>
                  <a:gd name="connsiteX4" fmla="*/ 1350848 w 2717671"/>
                  <a:gd name="connsiteY4" fmla="*/ 1555509 h 2056250"/>
                  <a:gd name="connsiteX5" fmla="*/ 1149669 w 2717671"/>
                  <a:gd name="connsiteY5" fmla="*/ 1054050 h 2056250"/>
                  <a:gd name="connsiteX6" fmla="*/ 648303 w 2717671"/>
                  <a:gd name="connsiteY6" fmla="*/ 0 h 2056250"/>
                  <a:gd name="connsiteX7" fmla="*/ 28468 w 2717671"/>
                  <a:gd name="connsiteY7" fmla="*/ 458014 h 2056250"/>
                  <a:gd name="connsiteX8" fmla="*/ 186424 w 2717671"/>
                  <a:gd name="connsiteY8" fmla="*/ 1070028 h 2056250"/>
                  <a:gd name="connsiteX9" fmla="*/ 0 w 2717671"/>
                  <a:gd name="connsiteY9" fmla="*/ 1725990 h 2056250"/>
                  <a:gd name="connsiteX10" fmla="*/ 0 w 2717671"/>
                  <a:gd name="connsiteY10" fmla="*/ 2056251 h 2056250"/>
                  <a:gd name="connsiteX11" fmla="*/ 479002 w 2717671"/>
                  <a:gd name="connsiteY11" fmla="*/ 1963219 h 2056250"/>
                  <a:gd name="connsiteX12" fmla="*/ 479002 w 2717671"/>
                  <a:gd name="connsiteY12" fmla="*/ 1054050 h 2056250"/>
                  <a:gd name="connsiteX13" fmla="*/ 459832 w 2717671"/>
                  <a:gd name="connsiteY13" fmla="*/ 718690 h 2056250"/>
                  <a:gd name="connsiteX14" fmla="*/ 494977 w 2717671"/>
                  <a:gd name="connsiteY14" fmla="*/ 718690 h 2056250"/>
                  <a:gd name="connsiteX15" fmla="*/ 619511 w 2717671"/>
                  <a:gd name="connsiteY15" fmla="*/ 1054050 h 2056250"/>
                  <a:gd name="connsiteX16" fmla="*/ 1009053 w 2717671"/>
                  <a:gd name="connsiteY16" fmla="*/ 1888966 h 2056250"/>
                  <a:gd name="connsiteX17" fmla="*/ 1450468 w 2717671"/>
                  <a:gd name="connsiteY17" fmla="*/ 1922466 h 2056250"/>
                  <a:gd name="connsiteX18" fmla="*/ 1670207 w 2717671"/>
                  <a:gd name="connsiteY18" fmla="*/ 1964189 h 2056250"/>
                  <a:gd name="connsiteX19" fmla="*/ 2094893 w 2717671"/>
                  <a:gd name="connsiteY19" fmla="*/ 1054050 h 2056250"/>
                  <a:gd name="connsiteX20" fmla="*/ 2219428 w 2717671"/>
                  <a:gd name="connsiteY20" fmla="*/ 718690 h 2056250"/>
                  <a:gd name="connsiteX21" fmla="*/ 2254573 w 2717671"/>
                  <a:gd name="connsiteY21" fmla="*/ 718690 h 2056250"/>
                  <a:gd name="connsiteX22" fmla="*/ 2238598 w 2717671"/>
                  <a:gd name="connsiteY22" fmla="*/ 1054050 h 2056250"/>
                  <a:gd name="connsiteX23" fmla="*/ 2238598 w 2717671"/>
                  <a:gd name="connsiteY23" fmla="*/ 2021279 h 2056250"/>
                  <a:gd name="connsiteX24" fmla="*/ 2250085 w 2717671"/>
                  <a:gd name="connsiteY24" fmla="*/ 2021710 h 2056250"/>
                  <a:gd name="connsiteX25" fmla="*/ 2711927 w 2717671"/>
                  <a:gd name="connsiteY25" fmla="*/ 2014169 h 2056250"/>
                  <a:gd name="connsiteX26" fmla="*/ 2717635 w 2717671"/>
                  <a:gd name="connsiteY26" fmla="*/ 0 h 205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17671" h="2056250">
                    <a:moveTo>
                      <a:pt x="2717671" y="0"/>
                    </a:moveTo>
                    <a:cubicBezTo>
                      <a:pt x="2320555" y="0"/>
                      <a:pt x="1959769" y="231089"/>
                      <a:pt x="1793628" y="591835"/>
                    </a:cubicBezTo>
                    <a:lnTo>
                      <a:pt x="1580782" y="1054050"/>
                    </a:lnTo>
                    <a:lnTo>
                      <a:pt x="1385994" y="1555509"/>
                    </a:lnTo>
                    <a:lnTo>
                      <a:pt x="1350848" y="1555509"/>
                    </a:lnTo>
                    <a:lnTo>
                      <a:pt x="1149669" y="1054050"/>
                    </a:lnTo>
                    <a:lnTo>
                      <a:pt x="648303" y="0"/>
                    </a:lnTo>
                    <a:cubicBezTo>
                      <a:pt x="356514" y="0"/>
                      <a:pt x="109816" y="192814"/>
                      <a:pt x="28468" y="458014"/>
                    </a:cubicBezTo>
                    <a:cubicBezTo>
                      <a:pt x="131391" y="626914"/>
                      <a:pt x="186424" y="833768"/>
                      <a:pt x="186424" y="1070028"/>
                    </a:cubicBezTo>
                    <a:cubicBezTo>
                      <a:pt x="186424" y="1327185"/>
                      <a:pt x="121267" y="1549549"/>
                      <a:pt x="0" y="1725990"/>
                    </a:cubicBezTo>
                    <a:lnTo>
                      <a:pt x="0" y="2056251"/>
                    </a:lnTo>
                    <a:cubicBezTo>
                      <a:pt x="171095" y="2027634"/>
                      <a:pt x="328190" y="1993452"/>
                      <a:pt x="479002" y="1963219"/>
                    </a:cubicBezTo>
                    <a:lnTo>
                      <a:pt x="479002" y="1054050"/>
                    </a:lnTo>
                    <a:lnTo>
                      <a:pt x="459832" y="718690"/>
                    </a:lnTo>
                    <a:lnTo>
                      <a:pt x="494977" y="718690"/>
                    </a:lnTo>
                    <a:lnTo>
                      <a:pt x="619511" y="1054050"/>
                    </a:lnTo>
                    <a:lnTo>
                      <a:pt x="1009053" y="1888966"/>
                    </a:lnTo>
                    <a:cubicBezTo>
                      <a:pt x="1150782" y="1882754"/>
                      <a:pt x="1295563" y="1890905"/>
                      <a:pt x="1450468" y="1922466"/>
                    </a:cubicBezTo>
                    <a:cubicBezTo>
                      <a:pt x="1486475" y="1929791"/>
                      <a:pt x="1562545" y="1946451"/>
                      <a:pt x="1670207" y="1964189"/>
                    </a:cubicBezTo>
                    <a:lnTo>
                      <a:pt x="2094893" y="1054050"/>
                    </a:lnTo>
                    <a:lnTo>
                      <a:pt x="2219428" y="718690"/>
                    </a:lnTo>
                    <a:lnTo>
                      <a:pt x="2254573" y="718690"/>
                    </a:lnTo>
                    <a:lnTo>
                      <a:pt x="2238598" y="1054050"/>
                    </a:lnTo>
                    <a:lnTo>
                      <a:pt x="2238598" y="2021279"/>
                    </a:lnTo>
                    <a:cubicBezTo>
                      <a:pt x="2242439" y="2021422"/>
                      <a:pt x="2246244" y="2021602"/>
                      <a:pt x="2250085" y="2021710"/>
                    </a:cubicBezTo>
                    <a:cubicBezTo>
                      <a:pt x="2445269" y="2028496"/>
                      <a:pt x="2605953" y="2021351"/>
                      <a:pt x="2711927" y="2014169"/>
                    </a:cubicBezTo>
                    <a:lnTo>
                      <a:pt x="2717635" y="0"/>
                    </a:ln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4" name="Forma Livre 173">
                <a:extLst>
                  <a:ext uri="{FF2B5EF4-FFF2-40B4-BE49-F238E27FC236}">
                    <a16:creationId xmlns:a16="http://schemas.microsoft.com/office/drawing/2014/main" id="{3C19313C-E5C1-4362-C72F-47C65AB6BBFD}"/>
                  </a:ext>
                </a:extLst>
              </p:cNvPr>
              <p:cNvSpPr/>
              <p:nvPr/>
            </p:nvSpPr>
            <p:spPr>
              <a:xfrm>
                <a:off x="1573298" y="1429065"/>
                <a:ext cx="578089" cy="541781"/>
              </a:xfrm>
              <a:custGeom>
                <a:avLst/>
                <a:gdLst>
                  <a:gd name="connsiteX0" fmla="*/ 1493368 w 2312010"/>
                  <a:gd name="connsiteY0" fmla="*/ 2166733 h 2166797"/>
                  <a:gd name="connsiteX1" fmla="*/ 2125587 w 2312010"/>
                  <a:gd name="connsiteY1" fmla="*/ 1757910 h 2166797"/>
                  <a:gd name="connsiteX2" fmla="*/ 2125587 w 2312010"/>
                  <a:gd name="connsiteY2" fmla="*/ 1757910 h 2166797"/>
                  <a:gd name="connsiteX3" fmla="*/ 2312011 w 2312010"/>
                  <a:gd name="connsiteY3" fmla="*/ 1101948 h 2166797"/>
                  <a:gd name="connsiteX4" fmla="*/ 2154055 w 2312010"/>
                  <a:gd name="connsiteY4" fmla="*/ 489934 h 2166797"/>
                  <a:gd name="connsiteX5" fmla="*/ 1149598 w 2312010"/>
                  <a:gd name="connsiteY5" fmla="*/ 0 h 2166797"/>
                  <a:gd name="connsiteX6" fmla="*/ 138535 w 2312010"/>
                  <a:gd name="connsiteY6" fmla="*/ 523757 h 2166797"/>
                  <a:gd name="connsiteX7" fmla="*/ 40135 w 2312010"/>
                  <a:gd name="connsiteY7" fmla="*/ 772979 h 2166797"/>
                  <a:gd name="connsiteX8" fmla="*/ 0 w 2312010"/>
                  <a:gd name="connsiteY8" fmla="*/ 1101948 h 2166797"/>
                  <a:gd name="connsiteX9" fmla="*/ 72 w 2312010"/>
                  <a:gd name="connsiteY9" fmla="*/ 1105754 h 2166797"/>
                  <a:gd name="connsiteX10" fmla="*/ 175188 w 2312010"/>
                  <a:gd name="connsiteY10" fmla="*/ 1741322 h 2166797"/>
                  <a:gd name="connsiteX11" fmla="*/ 593448 w 2312010"/>
                  <a:gd name="connsiteY11" fmla="*/ 2093593 h 2166797"/>
                  <a:gd name="connsiteX12" fmla="*/ 1139869 w 2312010"/>
                  <a:gd name="connsiteY12" fmla="*/ 2153771 h 2166797"/>
                  <a:gd name="connsiteX13" fmla="*/ 1493404 w 2312010"/>
                  <a:gd name="connsiteY13" fmla="*/ 2166733 h 2166797"/>
                  <a:gd name="connsiteX14" fmla="*/ 507685 w 2312010"/>
                  <a:gd name="connsiteY14" fmla="*/ 1101948 h 2166797"/>
                  <a:gd name="connsiteX15" fmla="*/ 1149562 w 2312010"/>
                  <a:gd name="connsiteY15" fmla="*/ 459953 h 2166797"/>
                  <a:gd name="connsiteX16" fmla="*/ 1801023 w 2312010"/>
                  <a:gd name="connsiteY16" fmla="*/ 1101948 h 2166797"/>
                  <a:gd name="connsiteX17" fmla="*/ 1149562 w 2312010"/>
                  <a:gd name="connsiteY17" fmla="*/ 1743943 h 2166797"/>
                  <a:gd name="connsiteX18" fmla="*/ 507685 w 2312010"/>
                  <a:gd name="connsiteY18" fmla="*/ 1101948 h 216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2010" h="2166797">
                    <a:moveTo>
                      <a:pt x="1493368" y="2166733"/>
                    </a:moveTo>
                    <a:cubicBezTo>
                      <a:pt x="1770293" y="2103539"/>
                      <a:pt x="1985580" y="1961639"/>
                      <a:pt x="2125587" y="1757910"/>
                    </a:cubicBezTo>
                    <a:lnTo>
                      <a:pt x="2125587" y="1757910"/>
                    </a:lnTo>
                    <a:cubicBezTo>
                      <a:pt x="2246854" y="1581469"/>
                      <a:pt x="2312011" y="1359105"/>
                      <a:pt x="2312011" y="1101948"/>
                    </a:cubicBezTo>
                    <a:cubicBezTo>
                      <a:pt x="2312011" y="865724"/>
                      <a:pt x="2256978" y="658871"/>
                      <a:pt x="2154055" y="489934"/>
                    </a:cubicBezTo>
                    <a:cubicBezTo>
                      <a:pt x="1966123" y="181540"/>
                      <a:pt x="1618009" y="0"/>
                      <a:pt x="1149598" y="0"/>
                    </a:cubicBezTo>
                    <a:cubicBezTo>
                      <a:pt x="681186" y="0"/>
                      <a:pt x="320974" y="194861"/>
                      <a:pt x="138535" y="523757"/>
                    </a:cubicBezTo>
                    <a:cubicBezTo>
                      <a:pt x="96317" y="599878"/>
                      <a:pt x="63290" y="683179"/>
                      <a:pt x="40135" y="772979"/>
                    </a:cubicBezTo>
                    <a:cubicBezTo>
                      <a:pt x="13857" y="874772"/>
                      <a:pt x="0" y="984680"/>
                      <a:pt x="0" y="1101948"/>
                    </a:cubicBezTo>
                    <a:cubicBezTo>
                      <a:pt x="0" y="1103240"/>
                      <a:pt x="72" y="1104497"/>
                      <a:pt x="72" y="1105754"/>
                    </a:cubicBezTo>
                    <a:cubicBezTo>
                      <a:pt x="718" y="1353216"/>
                      <a:pt x="61998" y="1568507"/>
                      <a:pt x="175188" y="1741322"/>
                    </a:cubicBezTo>
                    <a:cubicBezTo>
                      <a:pt x="275669" y="1894783"/>
                      <a:pt x="417399" y="2014313"/>
                      <a:pt x="593448" y="2093593"/>
                    </a:cubicBezTo>
                    <a:cubicBezTo>
                      <a:pt x="795919" y="2117866"/>
                      <a:pt x="981015" y="2141204"/>
                      <a:pt x="1139869" y="2153771"/>
                    </a:cubicBezTo>
                    <a:cubicBezTo>
                      <a:pt x="1264834" y="2163681"/>
                      <a:pt x="1382044" y="2167343"/>
                      <a:pt x="1493404" y="2166733"/>
                    </a:cubicBezTo>
                    <a:close/>
                    <a:moveTo>
                      <a:pt x="507685" y="1101948"/>
                    </a:moveTo>
                    <a:cubicBezTo>
                      <a:pt x="507685" y="626053"/>
                      <a:pt x="680145" y="459953"/>
                      <a:pt x="1149562" y="459953"/>
                    </a:cubicBezTo>
                    <a:cubicBezTo>
                      <a:pt x="1618979" y="459953"/>
                      <a:pt x="1801023" y="626053"/>
                      <a:pt x="1801023" y="1101948"/>
                    </a:cubicBezTo>
                    <a:cubicBezTo>
                      <a:pt x="1801023" y="1577843"/>
                      <a:pt x="1619015" y="1743943"/>
                      <a:pt x="1149562" y="1743943"/>
                    </a:cubicBezTo>
                    <a:cubicBezTo>
                      <a:pt x="680109" y="1743943"/>
                      <a:pt x="507685" y="1577843"/>
                      <a:pt x="507685" y="1101948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96" name="Forma Livre 95">
              <a:extLst>
                <a:ext uri="{FF2B5EF4-FFF2-40B4-BE49-F238E27FC236}">
                  <a16:creationId xmlns:a16="http://schemas.microsoft.com/office/drawing/2014/main" id="{6E4E25CD-7912-6E8C-12BA-3FD3CC2AE6BC}"/>
                </a:ext>
              </a:extLst>
            </p:cNvPr>
            <p:cNvSpPr/>
            <p:nvPr/>
          </p:nvSpPr>
          <p:spPr>
            <a:xfrm>
              <a:off x="811657" y="2538475"/>
              <a:ext cx="1671049" cy="247830"/>
            </a:xfrm>
            <a:custGeom>
              <a:avLst/>
              <a:gdLst>
                <a:gd name="connsiteX0" fmla="*/ 6221318 w 6683195"/>
                <a:gd name="connsiteY0" fmla="*/ 134679 h 991174"/>
                <a:gd name="connsiteX1" fmla="*/ 6209830 w 6683195"/>
                <a:gd name="connsiteY1" fmla="*/ 134248 h 991174"/>
                <a:gd name="connsiteX2" fmla="*/ 5641475 w 6683195"/>
                <a:gd name="connsiteY2" fmla="*/ 77158 h 991174"/>
                <a:gd name="connsiteX3" fmla="*/ 5421737 w 6683195"/>
                <a:gd name="connsiteY3" fmla="*/ 35435 h 991174"/>
                <a:gd name="connsiteX4" fmla="*/ 4980321 w 6683195"/>
                <a:gd name="connsiteY4" fmla="*/ 1935 h 991174"/>
                <a:gd name="connsiteX5" fmla="*/ 4450270 w 6683195"/>
                <a:gd name="connsiteY5" fmla="*/ 76188 h 991174"/>
                <a:gd name="connsiteX6" fmla="*/ 3971268 w 6683195"/>
                <a:gd name="connsiteY6" fmla="*/ 169220 h 991174"/>
                <a:gd name="connsiteX7" fmla="*/ 3286062 w 6683195"/>
                <a:gd name="connsiteY7" fmla="*/ 230583 h 991174"/>
                <a:gd name="connsiteX8" fmla="*/ 2932527 w 6683195"/>
                <a:gd name="connsiteY8" fmla="*/ 217621 h 991174"/>
                <a:gd name="connsiteX9" fmla="*/ 2386107 w 6683195"/>
                <a:gd name="connsiteY9" fmla="*/ 157443 h 991174"/>
                <a:gd name="connsiteX10" fmla="*/ 1719209 w 6683195"/>
                <a:gd name="connsiteY10" fmla="*/ 90407 h 991174"/>
                <a:gd name="connsiteX11" fmla="*/ 1240171 w 6683195"/>
                <a:gd name="connsiteY11" fmla="*/ 73388 h 991174"/>
                <a:gd name="connsiteX12" fmla="*/ 579376 w 6683195"/>
                <a:gd name="connsiteY12" fmla="*/ 240780 h 991174"/>
                <a:gd name="connsiteX13" fmla="*/ 533030 w 6683195"/>
                <a:gd name="connsiteY13" fmla="*/ 266560 h 991174"/>
                <a:gd name="connsiteX14" fmla="*/ 164813 w 6683195"/>
                <a:gd name="connsiteY14" fmla="*/ 597720 h 991174"/>
                <a:gd name="connsiteX15" fmla="*/ 0 w 6683195"/>
                <a:gd name="connsiteY15" fmla="*/ 991175 h 991174"/>
                <a:gd name="connsiteX16" fmla="*/ 607844 w 6683195"/>
                <a:gd name="connsiteY16" fmla="*/ 870998 h 991174"/>
                <a:gd name="connsiteX17" fmla="*/ 891303 w 6683195"/>
                <a:gd name="connsiteY17" fmla="*/ 890747 h 991174"/>
                <a:gd name="connsiteX18" fmla="*/ 1498788 w 6683195"/>
                <a:gd name="connsiteY18" fmla="*/ 611651 h 991174"/>
                <a:gd name="connsiteX19" fmla="*/ 2461710 w 6683195"/>
                <a:gd name="connsiteY19" fmla="*/ 668490 h 991174"/>
                <a:gd name="connsiteX20" fmla="*/ 3113100 w 6683195"/>
                <a:gd name="connsiteY20" fmla="*/ 412697 h 991174"/>
                <a:gd name="connsiteX21" fmla="*/ 3411673 w 6683195"/>
                <a:gd name="connsiteY21" fmla="*/ 359126 h 991174"/>
                <a:gd name="connsiteX22" fmla="*/ 3937954 w 6683195"/>
                <a:gd name="connsiteY22" fmla="*/ 402213 h 991174"/>
                <a:gd name="connsiteX23" fmla="*/ 4312238 w 6683195"/>
                <a:gd name="connsiteY23" fmla="*/ 459806 h 991174"/>
                <a:gd name="connsiteX24" fmla="*/ 5353600 w 6683195"/>
                <a:gd name="connsiteY24" fmla="*/ 388712 h 991174"/>
                <a:gd name="connsiteX25" fmla="*/ 5633721 w 6683195"/>
                <a:gd name="connsiteY25" fmla="*/ 355858 h 991174"/>
                <a:gd name="connsiteX26" fmla="*/ 6683196 w 6683195"/>
                <a:gd name="connsiteY26" fmla="*/ 254999 h 991174"/>
                <a:gd name="connsiteX27" fmla="*/ 6683196 w 6683195"/>
                <a:gd name="connsiteY27" fmla="*/ 127103 h 991174"/>
                <a:gd name="connsiteX28" fmla="*/ 6221353 w 6683195"/>
                <a:gd name="connsiteY28" fmla="*/ 134643 h 99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3195" h="991174">
                  <a:moveTo>
                    <a:pt x="6221318" y="134679"/>
                  </a:moveTo>
                  <a:cubicBezTo>
                    <a:pt x="6217441" y="134535"/>
                    <a:pt x="6213671" y="134392"/>
                    <a:pt x="6209830" y="134248"/>
                  </a:cubicBezTo>
                  <a:cubicBezTo>
                    <a:pt x="5978388" y="125595"/>
                    <a:pt x="5782702" y="100425"/>
                    <a:pt x="5641475" y="77158"/>
                  </a:cubicBezTo>
                  <a:cubicBezTo>
                    <a:pt x="5533849" y="59420"/>
                    <a:pt x="5457743" y="42760"/>
                    <a:pt x="5421737" y="35435"/>
                  </a:cubicBezTo>
                  <a:cubicBezTo>
                    <a:pt x="5266796" y="3838"/>
                    <a:pt x="5122051" y="-4276"/>
                    <a:pt x="4980321" y="1935"/>
                  </a:cubicBezTo>
                  <a:cubicBezTo>
                    <a:pt x="4803446" y="9691"/>
                    <a:pt x="4631238" y="39923"/>
                    <a:pt x="4450270" y="76188"/>
                  </a:cubicBezTo>
                  <a:cubicBezTo>
                    <a:pt x="4299458" y="106421"/>
                    <a:pt x="4142364" y="140603"/>
                    <a:pt x="3971268" y="169220"/>
                  </a:cubicBezTo>
                  <a:cubicBezTo>
                    <a:pt x="3767433" y="203295"/>
                    <a:pt x="3543351" y="229111"/>
                    <a:pt x="3286062" y="230583"/>
                  </a:cubicBezTo>
                  <a:cubicBezTo>
                    <a:pt x="3174703" y="231229"/>
                    <a:pt x="3057492" y="227531"/>
                    <a:pt x="2932527" y="217621"/>
                  </a:cubicBezTo>
                  <a:cubicBezTo>
                    <a:pt x="2773674" y="205018"/>
                    <a:pt x="2588578" y="181715"/>
                    <a:pt x="2386107" y="157443"/>
                  </a:cubicBezTo>
                  <a:cubicBezTo>
                    <a:pt x="2178897" y="132596"/>
                    <a:pt x="1953487" y="106780"/>
                    <a:pt x="1719209" y="90407"/>
                  </a:cubicBezTo>
                  <a:cubicBezTo>
                    <a:pt x="1562545" y="79456"/>
                    <a:pt x="1401932" y="72741"/>
                    <a:pt x="1240171" y="73388"/>
                  </a:cubicBezTo>
                  <a:cubicBezTo>
                    <a:pt x="1187184" y="73603"/>
                    <a:pt x="884447" y="78415"/>
                    <a:pt x="579376" y="240780"/>
                  </a:cubicBezTo>
                  <a:cubicBezTo>
                    <a:pt x="555718" y="253347"/>
                    <a:pt x="537482" y="263975"/>
                    <a:pt x="533030" y="266560"/>
                  </a:cubicBezTo>
                  <a:cubicBezTo>
                    <a:pt x="461555" y="308427"/>
                    <a:pt x="296491" y="407347"/>
                    <a:pt x="164813" y="597720"/>
                  </a:cubicBezTo>
                  <a:cubicBezTo>
                    <a:pt x="63075" y="744825"/>
                    <a:pt x="19745" y="890854"/>
                    <a:pt x="0" y="991175"/>
                  </a:cubicBezTo>
                  <a:cubicBezTo>
                    <a:pt x="145356" y="934408"/>
                    <a:pt x="354001" y="874553"/>
                    <a:pt x="607844" y="870998"/>
                  </a:cubicBezTo>
                  <a:cubicBezTo>
                    <a:pt x="712741" y="869526"/>
                    <a:pt x="807946" y="877928"/>
                    <a:pt x="891303" y="890747"/>
                  </a:cubicBezTo>
                  <a:cubicBezTo>
                    <a:pt x="1061501" y="805865"/>
                    <a:pt x="1218308" y="662637"/>
                    <a:pt x="1498788" y="611651"/>
                  </a:cubicBezTo>
                  <a:cubicBezTo>
                    <a:pt x="1904053" y="537972"/>
                    <a:pt x="2005181" y="739368"/>
                    <a:pt x="2461710" y="668490"/>
                  </a:cubicBezTo>
                  <a:cubicBezTo>
                    <a:pt x="2784515" y="618365"/>
                    <a:pt x="2779705" y="510576"/>
                    <a:pt x="3113100" y="412697"/>
                  </a:cubicBezTo>
                  <a:cubicBezTo>
                    <a:pt x="3155066" y="400381"/>
                    <a:pt x="3264738" y="370256"/>
                    <a:pt x="3411673" y="359126"/>
                  </a:cubicBezTo>
                  <a:cubicBezTo>
                    <a:pt x="3533766" y="349862"/>
                    <a:pt x="3630729" y="357510"/>
                    <a:pt x="3937954" y="402213"/>
                  </a:cubicBezTo>
                  <a:cubicBezTo>
                    <a:pt x="4128220" y="429896"/>
                    <a:pt x="4223352" y="443720"/>
                    <a:pt x="4312238" y="459806"/>
                  </a:cubicBezTo>
                  <a:cubicBezTo>
                    <a:pt x="4474215" y="489141"/>
                    <a:pt x="4775732" y="484437"/>
                    <a:pt x="5353600" y="388712"/>
                  </a:cubicBezTo>
                  <a:cubicBezTo>
                    <a:pt x="5432291" y="379018"/>
                    <a:pt x="5524408" y="368102"/>
                    <a:pt x="5633721" y="355858"/>
                  </a:cubicBezTo>
                  <a:cubicBezTo>
                    <a:pt x="6079121" y="305913"/>
                    <a:pt x="6443748" y="274101"/>
                    <a:pt x="6683196" y="254999"/>
                  </a:cubicBezTo>
                  <a:lnTo>
                    <a:pt x="6683196" y="127103"/>
                  </a:lnTo>
                  <a:cubicBezTo>
                    <a:pt x="6577221" y="134284"/>
                    <a:pt x="6416537" y="141465"/>
                    <a:pt x="6221353" y="134643"/>
                  </a:cubicBezTo>
                  <a:close/>
                </a:path>
              </a:pathLst>
            </a:custGeom>
            <a:solidFill>
              <a:srgbClr val="825E32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 96">
              <a:extLst>
                <a:ext uri="{FF2B5EF4-FFF2-40B4-BE49-F238E27FC236}">
                  <a16:creationId xmlns:a16="http://schemas.microsoft.com/office/drawing/2014/main" id="{4BDC95FF-870A-69B3-BC45-849E18C71E24}"/>
                </a:ext>
              </a:extLst>
            </p:cNvPr>
            <p:cNvSpPr/>
            <p:nvPr/>
          </p:nvSpPr>
          <p:spPr>
            <a:xfrm>
              <a:off x="1039848" y="2619947"/>
              <a:ext cx="1437633" cy="224337"/>
            </a:xfrm>
            <a:custGeom>
              <a:avLst/>
              <a:gdLst>
                <a:gd name="connsiteX0" fmla="*/ 4700200 w 5749674"/>
                <a:gd name="connsiteY0" fmla="*/ 100823 h 897212"/>
                <a:gd name="connsiteX1" fmla="*/ 4110306 w 5749674"/>
                <a:gd name="connsiteY1" fmla="*/ 175077 h 897212"/>
                <a:gd name="connsiteX2" fmla="*/ 3751422 w 5749674"/>
                <a:gd name="connsiteY2" fmla="*/ 214501 h 897212"/>
                <a:gd name="connsiteX3" fmla="*/ 2644078 w 5749674"/>
                <a:gd name="connsiteY3" fmla="*/ 107358 h 897212"/>
                <a:gd name="connsiteX4" fmla="*/ 2179579 w 5749674"/>
                <a:gd name="connsiteY4" fmla="*/ 157662 h 897212"/>
                <a:gd name="connsiteX5" fmla="*/ 1528190 w 5749674"/>
                <a:gd name="connsiteY5" fmla="*/ 413455 h 897212"/>
                <a:gd name="connsiteX6" fmla="*/ 565268 w 5749674"/>
                <a:gd name="connsiteY6" fmla="*/ 356616 h 897212"/>
                <a:gd name="connsiteX7" fmla="*/ 0 w 5749674"/>
                <a:gd name="connsiteY7" fmla="*/ 618620 h 897212"/>
                <a:gd name="connsiteX8" fmla="*/ 225410 w 5749674"/>
                <a:gd name="connsiteY8" fmla="*/ 655029 h 897212"/>
                <a:gd name="connsiteX9" fmla="*/ 2108786 w 5749674"/>
                <a:gd name="connsiteY9" fmla="*/ 896603 h 897212"/>
                <a:gd name="connsiteX10" fmla="*/ 4133784 w 5749674"/>
                <a:gd name="connsiteY10" fmla="*/ 356616 h 897212"/>
                <a:gd name="connsiteX11" fmla="*/ 5749675 w 5749674"/>
                <a:gd name="connsiteY11" fmla="*/ 156298 h 897212"/>
                <a:gd name="connsiteX12" fmla="*/ 5749675 w 5749674"/>
                <a:gd name="connsiteY12" fmla="*/ 0 h 897212"/>
                <a:gd name="connsiteX13" fmla="*/ 4700200 w 5749674"/>
                <a:gd name="connsiteY13" fmla="*/ 100859 h 89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49674" h="897212">
                  <a:moveTo>
                    <a:pt x="4700200" y="100823"/>
                  </a:moveTo>
                  <a:cubicBezTo>
                    <a:pt x="4396601" y="134862"/>
                    <a:pt x="4224070" y="158452"/>
                    <a:pt x="4110306" y="175077"/>
                  </a:cubicBezTo>
                  <a:cubicBezTo>
                    <a:pt x="3939318" y="200031"/>
                    <a:pt x="3901301" y="209259"/>
                    <a:pt x="3751422" y="214501"/>
                  </a:cubicBezTo>
                  <a:cubicBezTo>
                    <a:pt x="3184432" y="234393"/>
                    <a:pt x="2919927" y="131092"/>
                    <a:pt x="2644078" y="107358"/>
                  </a:cubicBezTo>
                  <a:cubicBezTo>
                    <a:pt x="2505400" y="95437"/>
                    <a:pt x="2363849" y="103588"/>
                    <a:pt x="2179579" y="157662"/>
                  </a:cubicBezTo>
                  <a:cubicBezTo>
                    <a:pt x="1846184" y="255541"/>
                    <a:pt x="1850994" y="363330"/>
                    <a:pt x="1528190" y="413455"/>
                  </a:cubicBezTo>
                  <a:cubicBezTo>
                    <a:pt x="1071661" y="484333"/>
                    <a:pt x="970497" y="282937"/>
                    <a:pt x="565268" y="356616"/>
                  </a:cubicBezTo>
                  <a:cubicBezTo>
                    <a:pt x="284788" y="407602"/>
                    <a:pt x="170162" y="533703"/>
                    <a:pt x="0" y="618620"/>
                  </a:cubicBezTo>
                  <a:cubicBezTo>
                    <a:pt x="74957" y="629428"/>
                    <a:pt x="149592" y="642354"/>
                    <a:pt x="225410" y="655029"/>
                  </a:cubicBezTo>
                  <a:cubicBezTo>
                    <a:pt x="819218" y="754308"/>
                    <a:pt x="1610291" y="886621"/>
                    <a:pt x="2108786" y="896603"/>
                  </a:cubicBezTo>
                  <a:cubicBezTo>
                    <a:pt x="2863386" y="911719"/>
                    <a:pt x="2787244" y="643324"/>
                    <a:pt x="4133784" y="356616"/>
                  </a:cubicBezTo>
                  <a:cubicBezTo>
                    <a:pt x="4303658" y="320459"/>
                    <a:pt x="5108804" y="153569"/>
                    <a:pt x="5749675" y="156298"/>
                  </a:cubicBezTo>
                  <a:lnTo>
                    <a:pt x="5749675" y="0"/>
                  </a:lnTo>
                  <a:cubicBezTo>
                    <a:pt x="5510228" y="19102"/>
                    <a:pt x="5145600" y="50914"/>
                    <a:pt x="4700200" y="100859"/>
                  </a:cubicBezTo>
                  <a:close/>
                </a:path>
              </a:pathLst>
            </a:custGeom>
            <a:solidFill>
              <a:srgbClr val="492F20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 97">
              <a:extLst>
                <a:ext uri="{FF2B5EF4-FFF2-40B4-BE49-F238E27FC236}">
                  <a16:creationId xmlns:a16="http://schemas.microsoft.com/office/drawing/2014/main" id="{7C027F03-2A9E-F647-8B86-4892AAB0E5D0}"/>
                </a:ext>
              </a:extLst>
            </p:cNvPr>
            <p:cNvSpPr/>
            <p:nvPr/>
          </p:nvSpPr>
          <p:spPr>
            <a:xfrm>
              <a:off x="806307" y="2668931"/>
              <a:ext cx="1671174" cy="420205"/>
            </a:xfrm>
            <a:custGeom>
              <a:avLst/>
              <a:gdLst>
                <a:gd name="connsiteX0" fmla="*/ 5067771 w 6683698"/>
                <a:gd name="connsiteY0" fmla="*/ 200316 h 1680566"/>
                <a:gd name="connsiteX1" fmla="*/ 3042773 w 6683698"/>
                <a:gd name="connsiteY1" fmla="*/ 740302 h 1680566"/>
                <a:gd name="connsiteX2" fmla="*/ 1159398 w 6683698"/>
                <a:gd name="connsiteY2" fmla="*/ 498728 h 1680566"/>
                <a:gd name="connsiteX3" fmla="*/ 933987 w 6683698"/>
                <a:gd name="connsiteY3" fmla="*/ 462320 h 1680566"/>
                <a:gd name="connsiteX4" fmla="*/ 279690 w 6683698"/>
                <a:gd name="connsiteY4" fmla="*/ 468639 h 1680566"/>
                <a:gd name="connsiteX5" fmla="*/ 210620 w 6683698"/>
                <a:gd name="connsiteY5" fmla="*/ 484510 h 1680566"/>
                <a:gd name="connsiteX6" fmla="*/ 0 w 6683698"/>
                <a:gd name="connsiteY6" fmla="*/ 552838 h 1680566"/>
                <a:gd name="connsiteX7" fmla="*/ 0 w 6683698"/>
                <a:gd name="connsiteY7" fmla="*/ 1680566 h 1680566"/>
                <a:gd name="connsiteX8" fmla="*/ 5785179 w 6683698"/>
                <a:gd name="connsiteY8" fmla="*/ 1680566 h 1680566"/>
                <a:gd name="connsiteX9" fmla="*/ 6683698 w 6683698"/>
                <a:gd name="connsiteY9" fmla="*/ 781881 h 1680566"/>
                <a:gd name="connsiteX10" fmla="*/ 6683698 w 6683698"/>
                <a:gd name="connsiteY10" fmla="*/ 33 h 1680566"/>
                <a:gd name="connsiteX11" fmla="*/ 5067807 w 6683698"/>
                <a:gd name="connsiteY11" fmla="*/ 200351 h 16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3698" h="1680566">
                  <a:moveTo>
                    <a:pt x="5067771" y="200316"/>
                  </a:moveTo>
                  <a:cubicBezTo>
                    <a:pt x="3721267" y="487023"/>
                    <a:pt x="3797373" y="755418"/>
                    <a:pt x="3042773" y="740302"/>
                  </a:cubicBezTo>
                  <a:cubicBezTo>
                    <a:pt x="2544278" y="730320"/>
                    <a:pt x="1753205" y="598044"/>
                    <a:pt x="1159398" y="498728"/>
                  </a:cubicBezTo>
                  <a:cubicBezTo>
                    <a:pt x="1083579" y="486053"/>
                    <a:pt x="1008909" y="473127"/>
                    <a:pt x="933987" y="462320"/>
                  </a:cubicBezTo>
                  <a:cubicBezTo>
                    <a:pt x="728285" y="432626"/>
                    <a:pt x="520358" y="418695"/>
                    <a:pt x="279690" y="468639"/>
                  </a:cubicBezTo>
                  <a:cubicBezTo>
                    <a:pt x="256966" y="473343"/>
                    <a:pt x="233955" y="478621"/>
                    <a:pt x="210620" y="484510"/>
                  </a:cubicBezTo>
                  <a:cubicBezTo>
                    <a:pt x="129919" y="504904"/>
                    <a:pt x="60562" y="528781"/>
                    <a:pt x="0" y="552838"/>
                  </a:cubicBezTo>
                  <a:lnTo>
                    <a:pt x="0" y="1680566"/>
                  </a:lnTo>
                  <a:lnTo>
                    <a:pt x="5785179" y="1680566"/>
                  </a:lnTo>
                  <a:cubicBezTo>
                    <a:pt x="6281413" y="1680566"/>
                    <a:pt x="6683698" y="1278206"/>
                    <a:pt x="6683698" y="781881"/>
                  </a:cubicBezTo>
                  <a:lnTo>
                    <a:pt x="6683698" y="33"/>
                  </a:lnTo>
                  <a:cubicBezTo>
                    <a:pt x="6042791" y="-2696"/>
                    <a:pt x="5237682" y="164195"/>
                    <a:pt x="5067807" y="200351"/>
                  </a:cubicBezTo>
                  <a:close/>
                </a:path>
              </a:pathLst>
            </a:custGeom>
            <a:solidFill>
              <a:srgbClr val="301D15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99" name="Gráfico 11">
              <a:extLst>
                <a:ext uri="{FF2B5EF4-FFF2-40B4-BE49-F238E27FC236}">
                  <a16:creationId xmlns:a16="http://schemas.microsoft.com/office/drawing/2014/main" id="{8CD97BCA-5440-865F-C8E0-2319ABBE7864}"/>
                </a:ext>
              </a:extLst>
            </p:cNvPr>
            <p:cNvGrpSpPr/>
            <p:nvPr/>
          </p:nvGrpSpPr>
          <p:grpSpPr>
            <a:xfrm>
              <a:off x="2026036" y="2878839"/>
              <a:ext cx="323903" cy="82434"/>
              <a:chOff x="7647523" y="5060055"/>
              <a:chExt cx="1295419" cy="329686"/>
            </a:xfrm>
          </p:grpSpPr>
          <p:sp>
            <p:nvSpPr>
              <p:cNvPr id="169" name="Forma Livre 168">
                <a:extLst>
                  <a:ext uri="{FF2B5EF4-FFF2-40B4-BE49-F238E27FC236}">
                    <a16:creationId xmlns:a16="http://schemas.microsoft.com/office/drawing/2014/main" id="{02CE4B7D-F7F9-CCFC-A009-A90CA512EDE0}"/>
                  </a:ext>
                </a:extLst>
              </p:cNvPr>
              <p:cNvSpPr/>
              <p:nvPr/>
            </p:nvSpPr>
            <p:spPr>
              <a:xfrm>
                <a:off x="7647523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006C3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0" name="Forma Livre 169">
                <a:extLst>
                  <a:ext uri="{FF2B5EF4-FFF2-40B4-BE49-F238E27FC236}">
                    <a16:creationId xmlns:a16="http://schemas.microsoft.com/office/drawing/2014/main" id="{283D5BD4-B6FE-101D-954C-DB6F360C34A3}"/>
                  </a:ext>
                </a:extLst>
              </p:cNvPr>
              <p:cNvSpPr/>
              <p:nvPr/>
            </p:nvSpPr>
            <p:spPr>
              <a:xfrm>
                <a:off x="8148854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23A4D9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1" name="Forma Livre 170">
                <a:extLst>
                  <a:ext uri="{FF2B5EF4-FFF2-40B4-BE49-F238E27FC236}">
                    <a16:creationId xmlns:a16="http://schemas.microsoft.com/office/drawing/2014/main" id="{96A5C670-0A32-6A0C-5FAC-9F293DBB0F04}"/>
                  </a:ext>
                </a:extLst>
              </p:cNvPr>
              <p:cNvSpPr/>
              <p:nvPr/>
            </p:nvSpPr>
            <p:spPr>
              <a:xfrm>
                <a:off x="8613317" y="5060055"/>
                <a:ext cx="329625" cy="329686"/>
              </a:xfrm>
              <a:custGeom>
                <a:avLst/>
                <a:gdLst>
                  <a:gd name="connsiteX0" fmla="*/ 329626 w 329625"/>
                  <a:gd name="connsiteY0" fmla="*/ 164844 h 329686"/>
                  <a:gd name="connsiteX1" fmla="*/ 164813 w 329625"/>
                  <a:gd name="connsiteY1" fmla="*/ 329687 h 329686"/>
                  <a:gd name="connsiteX2" fmla="*/ 0 w 329625"/>
                  <a:gd name="connsiteY2" fmla="*/ 164844 h 329686"/>
                  <a:gd name="connsiteX3" fmla="*/ 164813 w 329625"/>
                  <a:gd name="connsiteY3" fmla="*/ 0 h 329686"/>
                  <a:gd name="connsiteX4" fmla="*/ 329626 w 329625"/>
                  <a:gd name="connsiteY4" fmla="*/ 164844 h 32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625" h="329686">
                    <a:moveTo>
                      <a:pt x="329626" y="164844"/>
                    </a:moveTo>
                    <a:cubicBezTo>
                      <a:pt x="329626" y="255884"/>
                      <a:pt x="255837" y="329687"/>
                      <a:pt x="164813" y="329687"/>
                    </a:cubicBezTo>
                    <a:cubicBezTo>
                      <a:pt x="73789" y="329687"/>
                      <a:pt x="0" y="255884"/>
                      <a:pt x="0" y="164844"/>
                    </a:cubicBezTo>
                    <a:cubicBezTo>
                      <a:pt x="0" y="73803"/>
                      <a:pt x="73789" y="0"/>
                      <a:pt x="164813" y="0"/>
                    </a:cubicBezTo>
                    <a:cubicBezTo>
                      <a:pt x="255836" y="0"/>
                      <a:pt x="329626" y="73803"/>
                      <a:pt x="329626" y="164844"/>
                    </a:cubicBezTo>
                    <a:close/>
                  </a:path>
                </a:pathLst>
              </a:custGeom>
              <a:solidFill>
                <a:srgbClr val="DCB431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C9DC38B9-EC76-1BFA-EC2F-6B27751D70E2}"/>
                </a:ext>
              </a:extLst>
            </p:cNvPr>
            <p:cNvGrpSpPr/>
            <p:nvPr userDrawn="1"/>
          </p:nvGrpSpPr>
          <p:grpSpPr>
            <a:xfrm>
              <a:off x="2630126" y="2738736"/>
              <a:ext cx="2058717" cy="292513"/>
              <a:chOff x="3492373" y="3920905"/>
              <a:chExt cx="1654440" cy="235071"/>
            </a:xfrm>
          </p:grpSpPr>
          <p:grpSp>
            <p:nvGrpSpPr>
              <p:cNvPr id="147" name="Gráfico 11">
                <a:extLst>
                  <a:ext uri="{FF2B5EF4-FFF2-40B4-BE49-F238E27FC236}">
                    <a16:creationId xmlns:a16="http://schemas.microsoft.com/office/drawing/2014/main" id="{95B54A76-FA52-2B32-7F43-6DB2C4236C81}"/>
                  </a:ext>
                </a:extLst>
              </p:cNvPr>
              <p:cNvGrpSpPr/>
              <p:nvPr/>
            </p:nvGrpSpPr>
            <p:grpSpPr>
              <a:xfrm>
                <a:off x="3492373" y="3942867"/>
                <a:ext cx="820759" cy="213109"/>
                <a:chOff x="2811301" y="6171589"/>
                <a:chExt cx="2638082" cy="684974"/>
              </a:xfrm>
              <a:solidFill>
                <a:srgbClr val="1CB7CA"/>
              </a:solidFill>
            </p:grpSpPr>
            <p:sp>
              <p:nvSpPr>
                <p:cNvPr id="165" name="Forma Livre 164">
                  <a:extLst>
                    <a:ext uri="{FF2B5EF4-FFF2-40B4-BE49-F238E27FC236}">
                      <a16:creationId xmlns:a16="http://schemas.microsoft.com/office/drawing/2014/main" id="{81853CC9-D546-9A5C-3DDC-3FAD2E3B6A76}"/>
                    </a:ext>
                  </a:extLst>
                </p:cNvPr>
                <p:cNvSpPr/>
                <p:nvPr/>
              </p:nvSpPr>
              <p:spPr>
                <a:xfrm>
                  <a:off x="2811301" y="6171661"/>
                  <a:ext cx="592514" cy="675028"/>
                </a:xfrm>
                <a:custGeom>
                  <a:avLst/>
                  <a:gdLst>
                    <a:gd name="connsiteX0" fmla="*/ 590541 w 592514"/>
                    <a:gd name="connsiteY0" fmla="*/ 674992 h 675028"/>
                    <a:gd name="connsiteX1" fmla="*/ 0 w 592514"/>
                    <a:gd name="connsiteY1" fmla="*/ 674992 h 675028"/>
                    <a:gd name="connsiteX2" fmla="*/ 0 w 592514"/>
                    <a:gd name="connsiteY2" fmla="*/ 579699 h 675028"/>
                    <a:gd name="connsiteX3" fmla="*/ 18380 w 592514"/>
                    <a:gd name="connsiteY3" fmla="*/ 479414 h 675028"/>
                    <a:gd name="connsiteX4" fmla="*/ 78906 w 592514"/>
                    <a:gd name="connsiteY4" fmla="*/ 408428 h 675028"/>
                    <a:gd name="connsiteX5" fmla="*/ 190553 w 592514"/>
                    <a:gd name="connsiteY5" fmla="*/ 355324 h 675028"/>
                    <a:gd name="connsiteX6" fmla="*/ 361289 w 592514"/>
                    <a:gd name="connsiteY6" fmla="*/ 299741 h 675028"/>
                    <a:gd name="connsiteX7" fmla="*/ 409429 w 592514"/>
                    <a:gd name="connsiteY7" fmla="*/ 277911 h 675028"/>
                    <a:gd name="connsiteX8" fmla="*/ 434738 w 592514"/>
                    <a:gd name="connsiteY8" fmla="*/ 252095 h 675028"/>
                    <a:gd name="connsiteX9" fmla="*/ 442672 w 592514"/>
                    <a:gd name="connsiteY9" fmla="*/ 215363 h 675028"/>
                    <a:gd name="connsiteX10" fmla="*/ 431256 w 592514"/>
                    <a:gd name="connsiteY10" fmla="*/ 172671 h 675028"/>
                    <a:gd name="connsiteX11" fmla="*/ 390080 w 592514"/>
                    <a:gd name="connsiteY11" fmla="*/ 145382 h 675028"/>
                    <a:gd name="connsiteX12" fmla="*/ 305717 w 592514"/>
                    <a:gd name="connsiteY12" fmla="*/ 135939 h 675028"/>
                    <a:gd name="connsiteX13" fmla="*/ 209938 w 592514"/>
                    <a:gd name="connsiteY13" fmla="*/ 148363 h 675028"/>
                    <a:gd name="connsiteX14" fmla="*/ 161295 w 592514"/>
                    <a:gd name="connsiteY14" fmla="*/ 185094 h 675028"/>
                    <a:gd name="connsiteX15" fmla="*/ 146899 w 592514"/>
                    <a:gd name="connsiteY15" fmla="*/ 246170 h 675028"/>
                    <a:gd name="connsiteX16" fmla="*/ 146899 w 592514"/>
                    <a:gd name="connsiteY16" fmla="*/ 259096 h 675028"/>
                    <a:gd name="connsiteX17" fmla="*/ 969 w 592514"/>
                    <a:gd name="connsiteY17" fmla="*/ 259096 h 675028"/>
                    <a:gd name="connsiteX18" fmla="*/ 969 w 592514"/>
                    <a:gd name="connsiteY18" fmla="*/ 246170 h 675028"/>
                    <a:gd name="connsiteX19" fmla="*/ 32237 w 592514"/>
                    <a:gd name="connsiteY19" fmla="*/ 125060 h 675028"/>
                    <a:gd name="connsiteX20" fmla="*/ 131498 w 592514"/>
                    <a:gd name="connsiteY20" fmla="*/ 34721 h 675028"/>
                    <a:gd name="connsiteX21" fmla="*/ 310635 w 592514"/>
                    <a:gd name="connsiteY21" fmla="*/ 0 h 675028"/>
                    <a:gd name="connsiteX22" fmla="*/ 472899 w 592514"/>
                    <a:gd name="connsiteY22" fmla="*/ 28294 h 675028"/>
                    <a:gd name="connsiteX23" fmla="*/ 563724 w 592514"/>
                    <a:gd name="connsiteY23" fmla="*/ 105204 h 675028"/>
                    <a:gd name="connsiteX24" fmla="*/ 592515 w 592514"/>
                    <a:gd name="connsiteY24" fmla="*/ 217374 h 675028"/>
                    <a:gd name="connsiteX25" fmla="*/ 568211 w 592514"/>
                    <a:gd name="connsiteY25" fmla="*/ 317156 h 675028"/>
                    <a:gd name="connsiteX26" fmla="*/ 500218 w 592514"/>
                    <a:gd name="connsiteY26" fmla="*/ 383653 h 675028"/>
                    <a:gd name="connsiteX27" fmla="*/ 397008 w 592514"/>
                    <a:gd name="connsiteY27" fmla="*/ 426848 h 675028"/>
                    <a:gd name="connsiteX28" fmla="*/ 252120 w 592514"/>
                    <a:gd name="connsiteY28" fmla="*/ 466560 h 675028"/>
                    <a:gd name="connsiteX29" fmla="*/ 198020 w 592514"/>
                    <a:gd name="connsiteY29" fmla="*/ 486918 h 675028"/>
                    <a:gd name="connsiteX30" fmla="*/ 166751 w 592514"/>
                    <a:gd name="connsiteY30" fmla="*/ 514709 h 675028"/>
                    <a:gd name="connsiteX31" fmla="*/ 156807 w 592514"/>
                    <a:gd name="connsiteY31" fmla="*/ 557904 h 675028"/>
                    <a:gd name="connsiteX32" fmla="*/ 330487 w 592514"/>
                    <a:gd name="connsiteY32" fmla="*/ 541028 h 675028"/>
                    <a:gd name="connsiteX33" fmla="*/ 590541 w 592514"/>
                    <a:gd name="connsiteY33" fmla="*/ 541028 h 675028"/>
                    <a:gd name="connsiteX34" fmla="*/ 590541 w 592514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14" h="675028">
                      <a:moveTo>
                        <a:pt x="590541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3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29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6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6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969" y="259096"/>
                      </a:lnTo>
                      <a:lnTo>
                        <a:pt x="969" y="246170"/>
                      </a:lnTo>
                      <a:cubicBezTo>
                        <a:pt x="969" y="202509"/>
                        <a:pt x="11380" y="162151"/>
                        <a:pt x="32237" y="125060"/>
                      </a:cubicBezTo>
                      <a:cubicBezTo>
                        <a:pt x="53059" y="88005"/>
                        <a:pt x="86158" y="57880"/>
                        <a:pt x="131498" y="34721"/>
                      </a:cubicBezTo>
                      <a:cubicBezTo>
                        <a:pt x="176803" y="11562"/>
                        <a:pt x="236539" y="0"/>
                        <a:pt x="310635" y="0"/>
                      </a:cubicBezTo>
                      <a:cubicBezTo>
                        <a:pt x="377443" y="0"/>
                        <a:pt x="431543" y="9407"/>
                        <a:pt x="472899" y="28294"/>
                      </a:cubicBezTo>
                      <a:cubicBezTo>
                        <a:pt x="514255" y="47144"/>
                        <a:pt x="544518" y="72817"/>
                        <a:pt x="563724" y="105204"/>
                      </a:cubicBezTo>
                      <a:cubicBezTo>
                        <a:pt x="582894" y="137663"/>
                        <a:pt x="592515" y="175041"/>
                        <a:pt x="592515" y="217374"/>
                      </a:cubicBezTo>
                      <a:cubicBezTo>
                        <a:pt x="592515" y="257085"/>
                        <a:pt x="584402" y="290334"/>
                        <a:pt x="568211" y="317156"/>
                      </a:cubicBezTo>
                      <a:cubicBezTo>
                        <a:pt x="551985" y="343977"/>
                        <a:pt x="529333" y="366131"/>
                        <a:pt x="500218" y="383653"/>
                      </a:cubicBezTo>
                      <a:cubicBezTo>
                        <a:pt x="471104" y="401211"/>
                        <a:pt x="436677" y="415609"/>
                        <a:pt x="397008" y="426848"/>
                      </a:cubicBezTo>
                      <a:lnTo>
                        <a:pt x="252120" y="466560"/>
                      </a:lnTo>
                      <a:cubicBezTo>
                        <a:pt x="230293" y="472520"/>
                        <a:pt x="212236" y="479306"/>
                        <a:pt x="198020" y="486918"/>
                      </a:cubicBezTo>
                      <a:cubicBezTo>
                        <a:pt x="183768" y="494530"/>
                        <a:pt x="173357" y="503794"/>
                        <a:pt x="166751" y="514709"/>
                      </a:cubicBezTo>
                      <a:cubicBezTo>
                        <a:pt x="160146" y="525624"/>
                        <a:pt x="156807" y="540023"/>
                        <a:pt x="156807" y="557904"/>
                      </a:cubicBezTo>
                      <a:lnTo>
                        <a:pt x="330487" y="541028"/>
                      </a:lnTo>
                      <a:lnTo>
                        <a:pt x="590541" y="541028"/>
                      </a:lnTo>
                      <a:lnTo>
                        <a:pt x="590541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6" name="Forma Livre 165">
                  <a:extLst>
                    <a:ext uri="{FF2B5EF4-FFF2-40B4-BE49-F238E27FC236}">
                      <a16:creationId xmlns:a16="http://schemas.microsoft.com/office/drawing/2014/main" id="{AECF5156-3A7F-CBCA-ECC6-C86967C033E9}"/>
                    </a:ext>
                  </a:extLst>
                </p:cNvPr>
                <p:cNvSpPr/>
                <p:nvPr/>
              </p:nvSpPr>
              <p:spPr>
                <a:xfrm>
                  <a:off x="3452460" y="6171589"/>
                  <a:ext cx="664995" cy="684974"/>
                </a:xfrm>
                <a:custGeom>
                  <a:avLst/>
                  <a:gdLst>
                    <a:gd name="connsiteX0" fmla="*/ 332498 w 664995"/>
                    <a:gd name="connsiteY0" fmla="*/ 684974 h 684974"/>
                    <a:gd name="connsiteX1" fmla="*/ 151351 w 664995"/>
                    <a:gd name="connsiteY1" fmla="*/ 642282 h 684974"/>
                    <a:gd name="connsiteX2" fmla="*/ 38699 w 664995"/>
                    <a:gd name="connsiteY2" fmla="*/ 522680 h 684974"/>
                    <a:gd name="connsiteX3" fmla="*/ 0 w 664995"/>
                    <a:gd name="connsiteY3" fmla="*/ 342505 h 684974"/>
                    <a:gd name="connsiteX4" fmla="*/ 38699 w 664995"/>
                    <a:gd name="connsiteY4" fmla="*/ 161828 h 684974"/>
                    <a:gd name="connsiteX5" fmla="*/ 151351 w 664995"/>
                    <a:gd name="connsiteY5" fmla="*/ 42692 h 684974"/>
                    <a:gd name="connsiteX6" fmla="*/ 332498 w 664995"/>
                    <a:gd name="connsiteY6" fmla="*/ 0 h 684974"/>
                    <a:gd name="connsiteX7" fmla="*/ 513645 w 664995"/>
                    <a:gd name="connsiteY7" fmla="*/ 42692 h 684974"/>
                    <a:gd name="connsiteX8" fmla="*/ 626296 w 664995"/>
                    <a:gd name="connsiteY8" fmla="*/ 161828 h 684974"/>
                    <a:gd name="connsiteX9" fmla="*/ 664995 w 664995"/>
                    <a:gd name="connsiteY9" fmla="*/ 342505 h 684974"/>
                    <a:gd name="connsiteX10" fmla="*/ 626296 w 664995"/>
                    <a:gd name="connsiteY10" fmla="*/ 522680 h 684974"/>
                    <a:gd name="connsiteX11" fmla="*/ 513645 w 664995"/>
                    <a:gd name="connsiteY11" fmla="*/ 642282 h 684974"/>
                    <a:gd name="connsiteX12" fmla="*/ 332498 w 664995"/>
                    <a:gd name="connsiteY12" fmla="*/ 684974 h 684974"/>
                    <a:gd name="connsiteX13" fmla="*/ 332498 w 664995"/>
                    <a:gd name="connsiteY13" fmla="*/ 540059 h 684974"/>
                    <a:gd name="connsiteX14" fmla="*/ 433733 w 664995"/>
                    <a:gd name="connsiteY14" fmla="*/ 520705 h 684974"/>
                    <a:gd name="connsiteX15" fmla="*/ 488336 w 664995"/>
                    <a:gd name="connsiteY15" fmla="*/ 457691 h 684974"/>
                    <a:gd name="connsiteX16" fmla="*/ 505208 w 664995"/>
                    <a:gd name="connsiteY16" fmla="*/ 342541 h 684974"/>
                    <a:gd name="connsiteX17" fmla="*/ 488336 w 664995"/>
                    <a:gd name="connsiteY17" fmla="*/ 227391 h 684974"/>
                    <a:gd name="connsiteX18" fmla="*/ 433733 w 664995"/>
                    <a:gd name="connsiteY18" fmla="*/ 164341 h 684974"/>
                    <a:gd name="connsiteX19" fmla="*/ 332498 w 664995"/>
                    <a:gd name="connsiteY19" fmla="*/ 144987 h 684974"/>
                    <a:gd name="connsiteX20" fmla="*/ 231262 w 664995"/>
                    <a:gd name="connsiteY20" fmla="*/ 164341 h 684974"/>
                    <a:gd name="connsiteX21" fmla="*/ 176660 w 664995"/>
                    <a:gd name="connsiteY21" fmla="*/ 227391 h 684974"/>
                    <a:gd name="connsiteX22" fmla="*/ 159787 w 664995"/>
                    <a:gd name="connsiteY22" fmla="*/ 342541 h 684974"/>
                    <a:gd name="connsiteX23" fmla="*/ 176660 w 664995"/>
                    <a:gd name="connsiteY23" fmla="*/ 457691 h 684974"/>
                    <a:gd name="connsiteX24" fmla="*/ 231262 w 664995"/>
                    <a:gd name="connsiteY24" fmla="*/ 520705 h 684974"/>
                    <a:gd name="connsiteX25" fmla="*/ 332498 w 664995"/>
                    <a:gd name="connsiteY25" fmla="*/ 540059 h 68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64995" h="684974">
                      <a:moveTo>
                        <a:pt x="332498" y="684974"/>
                      </a:moveTo>
                      <a:cubicBezTo>
                        <a:pt x="261022" y="684974"/>
                        <a:pt x="200640" y="670756"/>
                        <a:pt x="151351" y="642282"/>
                      </a:cubicBezTo>
                      <a:cubicBezTo>
                        <a:pt x="102061" y="613845"/>
                        <a:pt x="64511" y="573954"/>
                        <a:pt x="38699" y="522680"/>
                      </a:cubicBezTo>
                      <a:cubicBezTo>
                        <a:pt x="12888" y="471407"/>
                        <a:pt x="0" y="411337"/>
                        <a:pt x="0" y="342505"/>
                      </a:cubicBezTo>
                      <a:cubicBezTo>
                        <a:pt x="0" y="273674"/>
                        <a:pt x="12888" y="212778"/>
                        <a:pt x="38699" y="161828"/>
                      </a:cubicBezTo>
                      <a:cubicBezTo>
                        <a:pt x="64511" y="110877"/>
                        <a:pt x="102061" y="71165"/>
                        <a:pt x="151351" y="42692"/>
                      </a:cubicBezTo>
                      <a:cubicBezTo>
                        <a:pt x="200640" y="14255"/>
                        <a:pt x="261022" y="0"/>
                        <a:pt x="332498" y="0"/>
                      </a:cubicBezTo>
                      <a:cubicBezTo>
                        <a:pt x="403973" y="0"/>
                        <a:pt x="464319" y="14219"/>
                        <a:pt x="513645" y="42692"/>
                      </a:cubicBezTo>
                      <a:cubicBezTo>
                        <a:pt x="562934" y="71130"/>
                        <a:pt x="600485" y="110877"/>
                        <a:pt x="626296" y="161828"/>
                      </a:cubicBezTo>
                      <a:cubicBezTo>
                        <a:pt x="652108" y="212778"/>
                        <a:pt x="664995" y="272992"/>
                        <a:pt x="664995" y="342505"/>
                      </a:cubicBezTo>
                      <a:cubicBezTo>
                        <a:pt x="664995" y="412019"/>
                        <a:pt x="652072" y="471407"/>
                        <a:pt x="626296" y="522680"/>
                      </a:cubicBezTo>
                      <a:cubicBezTo>
                        <a:pt x="600485" y="573989"/>
                        <a:pt x="562934" y="613845"/>
                        <a:pt x="513645" y="642282"/>
                      </a:cubicBezTo>
                      <a:cubicBezTo>
                        <a:pt x="464355" y="670756"/>
                        <a:pt x="403973" y="684974"/>
                        <a:pt x="332498" y="684974"/>
                      </a:cubicBezTo>
                      <a:close/>
                      <a:moveTo>
                        <a:pt x="332498" y="540059"/>
                      </a:moveTo>
                      <a:cubicBezTo>
                        <a:pt x="374823" y="540059"/>
                        <a:pt x="408568" y="533595"/>
                        <a:pt x="433733" y="520705"/>
                      </a:cubicBezTo>
                      <a:cubicBezTo>
                        <a:pt x="458863" y="507779"/>
                        <a:pt x="477063" y="486811"/>
                        <a:pt x="488336" y="457691"/>
                      </a:cubicBezTo>
                      <a:cubicBezTo>
                        <a:pt x="499572" y="428571"/>
                        <a:pt x="505208" y="390188"/>
                        <a:pt x="505208" y="342541"/>
                      </a:cubicBezTo>
                      <a:cubicBezTo>
                        <a:pt x="505208" y="294894"/>
                        <a:pt x="499572" y="256511"/>
                        <a:pt x="488336" y="227391"/>
                      </a:cubicBezTo>
                      <a:cubicBezTo>
                        <a:pt x="477063" y="198272"/>
                        <a:pt x="458899" y="177267"/>
                        <a:pt x="433733" y="164341"/>
                      </a:cubicBezTo>
                      <a:cubicBezTo>
                        <a:pt x="408568" y="151415"/>
                        <a:pt x="374823" y="144987"/>
                        <a:pt x="332498" y="144987"/>
                      </a:cubicBezTo>
                      <a:cubicBezTo>
                        <a:pt x="290173" y="144987"/>
                        <a:pt x="256392" y="151451"/>
                        <a:pt x="231262" y="164341"/>
                      </a:cubicBezTo>
                      <a:cubicBezTo>
                        <a:pt x="206097" y="177267"/>
                        <a:pt x="187932" y="198272"/>
                        <a:pt x="176660" y="227391"/>
                      </a:cubicBezTo>
                      <a:cubicBezTo>
                        <a:pt x="165387" y="256511"/>
                        <a:pt x="159787" y="294894"/>
                        <a:pt x="159787" y="342541"/>
                      </a:cubicBezTo>
                      <a:cubicBezTo>
                        <a:pt x="159787" y="390188"/>
                        <a:pt x="165387" y="428571"/>
                        <a:pt x="176660" y="457691"/>
                      </a:cubicBezTo>
                      <a:cubicBezTo>
                        <a:pt x="187896" y="486811"/>
                        <a:pt x="206097" y="507815"/>
                        <a:pt x="231262" y="520705"/>
                      </a:cubicBezTo>
                      <a:cubicBezTo>
                        <a:pt x="256392" y="533631"/>
                        <a:pt x="290137" y="540059"/>
                        <a:pt x="332498" y="540059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7" name="Forma Livre 166">
                  <a:extLst>
                    <a:ext uri="{FF2B5EF4-FFF2-40B4-BE49-F238E27FC236}">
                      <a16:creationId xmlns:a16="http://schemas.microsoft.com/office/drawing/2014/main" id="{E0498732-0478-B46A-C935-E26EB63A0AAC}"/>
                    </a:ext>
                  </a:extLst>
                </p:cNvPr>
                <p:cNvSpPr/>
                <p:nvPr/>
              </p:nvSpPr>
              <p:spPr>
                <a:xfrm>
                  <a:off x="4164088" y="6171661"/>
                  <a:ext cx="592550" cy="675028"/>
                </a:xfrm>
                <a:custGeom>
                  <a:avLst/>
                  <a:gdLst>
                    <a:gd name="connsiteX0" fmla="*/ 590576 w 592550"/>
                    <a:gd name="connsiteY0" fmla="*/ 674992 h 675028"/>
                    <a:gd name="connsiteX1" fmla="*/ 0 w 592550"/>
                    <a:gd name="connsiteY1" fmla="*/ 674992 h 675028"/>
                    <a:gd name="connsiteX2" fmla="*/ 0 w 592550"/>
                    <a:gd name="connsiteY2" fmla="*/ 579699 h 675028"/>
                    <a:gd name="connsiteX3" fmla="*/ 18380 w 592550"/>
                    <a:gd name="connsiteY3" fmla="*/ 479414 h 675028"/>
                    <a:gd name="connsiteX4" fmla="*/ 78906 w 592550"/>
                    <a:gd name="connsiteY4" fmla="*/ 408428 h 675028"/>
                    <a:gd name="connsiteX5" fmla="*/ 190552 w 592550"/>
                    <a:gd name="connsiteY5" fmla="*/ 355324 h 675028"/>
                    <a:gd name="connsiteX6" fmla="*/ 361289 w 592550"/>
                    <a:gd name="connsiteY6" fmla="*/ 299741 h 675028"/>
                    <a:gd name="connsiteX7" fmla="*/ 409430 w 592550"/>
                    <a:gd name="connsiteY7" fmla="*/ 277911 h 675028"/>
                    <a:gd name="connsiteX8" fmla="*/ 434738 w 592550"/>
                    <a:gd name="connsiteY8" fmla="*/ 252095 h 675028"/>
                    <a:gd name="connsiteX9" fmla="*/ 442672 w 592550"/>
                    <a:gd name="connsiteY9" fmla="*/ 215363 h 675028"/>
                    <a:gd name="connsiteX10" fmla="*/ 431256 w 592550"/>
                    <a:gd name="connsiteY10" fmla="*/ 172671 h 675028"/>
                    <a:gd name="connsiteX11" fmla="*/ 390080 w 592550"/>
                    <a:gd name="connsiteY11" fmla="*/ 145382 h 675028"/>
                    <a:gd name="connsiteX12" fmla="*/ 305717 w 592550"/>
                    <a:gd name="connsiteY12" fmla="*/ 135939 h 675028"/>
                    <a:gd name="connsiteX13" fmla="*/ 209938 w 592550"/>
                    <a:gd name="connsiteY13" fmla="*/ 148363 h 675028"/>
                    <a:gd name="connsiteX14" fmla="*/ 161295 w 592550"/>
                    <a:gd name="connsiteY14" fmla="*/ 185094 h 675028"/>
                    <a:gd name="connsiteX15" fmla="*/ 146899 w 592550"/>
                    <a:gd name="connsiteY15" fmla="*/ 246170 h 675028"/>
                    <a:gd name="connsiteX16" fmla="*/ 146899 w 592550"/>
                    <a:gd name="connsiteY16" fmla="*/ 259096 h 675028"/>
                    <a:gd name="connsiteX17" fmla="*/ 1005 w 592550"/>
                    <a:gd name="connsiteY17" fmla="*/ 259096 h 675028"/>
                    <a:gd name="connsiteX18" fmla="*/ 1005 w 592550"/>
                    <a:gd name="connsiteY18" fmla="*/ 246170 h 675028"/>
                    <a:gd name="connsiteX19" fmla="*/ 32273 w 592550"/>
                    <a:gd name="connsiteY19" fmla="*/ 125060 h 675028"/>
                    <a:gd name="connsiteX20" fmla="*/ 131534 w 592550"/>
                    <a:gd name="connsiteY20" fmla="*/ 34721 h 675028"/>
                    <a:gd name="connsiteX21" fmla="*/ 310671 w 592550"/>
                    <a:gd name="connsiteY21" fmla="*/ 0 h 675028"/>
                    <a:gd name="connsiteX22" fmla="*/ 472935 w 592550"/>
                    <a:gd name="connsiteY22" fmla="*/ 28294 h 675028"/>
                    <a:gd name="connsiteX23" fmla="*/ 563760 w 592550"/>
                    <a:gd name="connsiteY23" fmla="*/ 105204 h 675028"/>
                    <a:gd name="connsiteX24" fmla="*/ 592551 w 592550"/>
                    <a:gd name="connsiteY24" fmla="*/ 217374 h 675028"/>
                    <a:gd name="connsiteX25" fmla="*/ 568247 w 592550"/>
                    <a:gd name="connsiteY25" fmla="*/ 317156 h 675028"/>
                    <a:gd name="connsiteX26" fmla="*/ 500254 w 592550"/>
                    <a:gd name="connsiteY26" fmla="*/ 383653 h 675028"/>
                    <a:gd name="connsiteX27" fmla="*/ 397044 w 592550"/>
                    <a:gd name="connsiteY27" fmla="*/ 426848 h 675028"/>
                    <a:gd name="connsiteX28" fmla="*/ 252155 w 592550"/>
                    <a:gd name="connsiteY28" fmla="*/ 466560 h 675028"/>
                    <a:gd name="connsiteX29" fmla="*/ 198055 w 592550"/>
                    <a:gd name="connsiteY29" fmla="*/ 486918 h 675028"/>
                    <a:gd name="connsiteX30" fmla="*/ 166787 w 592550"/>
                    <a:gd name="connsiteY30" fmla="*/ 514709 h 675028"/>
                    <a:gd name="connsiteX31" fmla="*/ 156843 w 592550"/>
                    <a:gd name="connsiteY31" fmla="*/ 557904 h 675028"/>
                    <a:gd name="connsiteX32" fmla="*/ 330523 w 592550"/>
                    <a:gd name="connsiteY32" fmla="*/ 541028 h 675028"/>
                    <a:gd name="connsiteX33" fmla="*/ 590576 w 592550"/>
                    <a:gd name="connsiteY33" fmla="*/ 541028 h 675028"/>
                    <a:gd name="connsiteX34" fmla="*/ 590576 w 592550"/>
                    <a:gd name="connsiteY34" fmla="*/ 675028 h 67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92550" h="675028">
                      <a:moveTo>
                        <a:pt x="590576" y="674992"/>
                      </a:moveTo>
                      <a:lnTo>
                        <a:pt x="0" y="674992"/>
                      </a:lnTo>
                      <a:lnTo>
                        <a:pt x="0" y="579699"/>
                      </a:lnTo>
                      <a:cubicBezTo>
                        <a:pt x="0" y="540633"/>
                        <a:pt x="6103" y="507241"/>
                        <a:pt x="18380" y="479414"/>
                      </a:cubicBezTo>
                      <a:cubicBezTo>
                        <a:pt x="30622" y="451623"/>
                        <a:pt x="50797" y="427961"/>
                        <a:pt x="78906" y="408428"/>
                      </a:cubicBezTo>
                      <a:cubicBezTo>
                        <a:pt x="107015" y="388931"/>
                        <a:pt x="144243" y="371194"/>
                        <a:pt x="190552" y="355324"/>
                      </a:cubicBezTo>
                      <a:lnTo>
                        <a:pt x="361289" y="299741"/>
                      </a:lnTo>
                      <a:cubicBezTo>
                        <a:pt x="381787" y="292453"/>
                        <a:pt x="397834" y="285200"/>
                        <a:pt x="409430" y="277911"/>
                      </a:cubicBezTo>
                      <a:cubicBezTo>
                        <a:pt x="420989" y="270658"/>
                        <a:pt x="429425" y="262040"/>
                        <a:pt x="434738" y="252095"/>
                      </a:cubicBezTo>
                      <a:cubicBezTo>
                        <a:pt x="440015" y="242149"/>
                        <a:pt x="442672" y="229941"/>
                        <a:pt x="442672" y="215363"/>
                      </a:cubicBezTo>
                      <a:cubicBezTo>
                        <a:pt x="442672" y="198846"/>
                        <a:pt x="438867" y="184592"/>
                        <a:pt x="431256" y="172671"/>
                      </a:cubicBezTo>
                      <a:cubicBezTo>
                        <a:pt x="423645" y="160750"/>
                        <a:pt x="409932" y="151666"/>
                        <a:pt x="390080" y="145382"/>
                      </a:cubicBezTo>
                      <a:cubicBezTo>
                        <a:pt x="370228" y="139099"/>
                        <a:pt x="342119" y="135939"/>
                        <a:pt x="305717" y="135939"/>
                      </a:cubicBezTo>
                      <a:cubicBezTo>
                        <a:pt x="264684" y="135939"/>
                        <a:pt x="232770" y="140068"/>
                        <a:pt x="209938" y="148363"/>
                      </a:cubicBezTo>
                      <a:cubicBezTo>
                        <a:pt x="187106" y="156657"/>
                        <a:pt x="170880" y="168865"/>
                        <a:pt x="161295" y="185094"/>
                      </a:cubicBezTo>
                      <a:cubicBezTo>
                        <a:pt x="151710" y="201324"/>
                        <a:pt x="146899" y="221682"/>
                        <a:pt x="146899" y="246170"/>
                      </a:cubicBezTo>
                      <a:lnTo>
                        <a:pt x="146899" y="259096"/>
                      </a:lnTo>
                      <a:lnTo>
                        <a:pt x="1005" y="259096"/>
                      </a:lnTo>
                      <a:lnTo>
                        <a:pt x="1005" y="246170"/>
                      </a:lnTo>
                      <a:cubicBezTo>
                        <a:pt x="1005" y="202509"/>
                        <a:pt x="11416" y="162151"/>
                        <a:pt x="32273" y="125060"/>
                      </a:cubicBezTo>
                      <a:cubicBezTo>
                        <a:pt x="53095" y="88005"/>
                        <a:pt x="86194" y="57880"/>
                        <a:pt x="131534" y="34721"/>
                      </a:cubicBezTo>
                      <a:cubicBezTo>
                        <a:pt x="176839" y="11562"/>
                        <a:pt x="236575" y="0"/>
                        <a:pt x="310671" y="0"/>
                      </a:cubicBezTo>
                      <a:cubicBezTo>
                        <a:pt x="377479" y="0"/>
                        <a:pt x="431579" y="9407"/>
                        <a:pt x="472935" y="28294"/>
                      </a:cubicBezTo>
                      <a:cubicBezTo>
                        <a:pt x="514291" y="47144"/>
                        <a:pt x="544554" y="72817"/>
                        <a:pt x="563760" y="105204"/>
                      </a:cubicBezTo>
                      <a:cubicBezTo>
                        <a:pt x="582930" y="137663"/>
                        <a:pt x="592551" y="175041"/>
                        <a:pt x="592551" y="217374"/>
                      </a:cubicBezTo>
                      <a:cubicBezTo>
                        <a:pt x="592551" y="257085"/>
                        <a:pt x="584438" y="290334"/>
                        <a:pt x="568247" y="317156"/>
                      </a:cubicBezTo>
                      <a:cubicBezTo>
                        <a:pt x="552021" y="343977"/>
                        <a:pt x="529368" y="366131"/>
                        <a:pt x="500254" y="383653"/>
                      </a:cubicBezTo>
                      <a:cubicBezTo>
                        <a:pt x="471140" y="401211"/>
                        <a:pt x="436713" y="415609"/>
                        <a:pt x="397044" y="426848"/>
                      </a:cubicBezTo>
                      <a:lnTo>
                        <a:pt x="252155" y="466560"/>
                      </a:lnTo>
                      <a:cubicBezTo>
                        <a:pt x="230329" y="472520"/>
                        <a:pt x="212272" y="479306"/>
                        <a:pt x="198055" y="486918"/>
                      </a:cubicBezTo>
                      <a:cubicBezTo>
                        <a:pt x="183803" y="494530"/>
                        <a:pt x="173393" y="503794"/>
                        <a:pt x="166787" y="514709"/>
                      </a:cubicBezTo>
                      <a:cubicBezTo>
                        <a:pt x="160182" y="525624"/>
                        <a:pt x="156843" y="540023"/>
                        <a:pt x="156843" y="557904"/>
                      </a:cubicBezTo>
                      <a:lnTo>
                        <a:pt x="330523" y="541028"/>
                      </a:lnTo>
                      <a:lnTo>
                        <a:pt x="590576" y="541028"/>
                      </a:lnTo>
                      <a:lnTo>
                        <a:pt x="590576" y="675028"/>
                      </a:ln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8" name="Forma Livre 167">
                  <a:extLst>
                    <a:ext uri="{FF2B5EF4-FFF2-40B4-BE49-F238E27FC236}">
                      <a16:creationId xmlns:a16="http://schemas.microsoft.com/office/drawing/2014/main" id="{CB0CD360-8ACD-F09E-99D0-95888E631616}"/>
                    </a:ext>
                  </a:extLst>
                </p:cNvPr>
                <p:cNvSpPr/>
                <p:nvPr/>
              </p:nvSpPr>
              <p:spPr>
                <a:xfrm>
                  <a:off x="4806251" y="6171625"/>
                  <a:ext cx="643132" cy="684938"/>
                </a:xfrm>
                <a:custGeom>
                  <a:avLst/>
                  <a:gdLst>
                    <a:gd name="connsiteX0" fmla="*/ 341437 w 643132"/>
                    <a:gd name="connsiteY0" fmla="*/ 684938 h 684938"/>
                    <a:gd name="connsiteX1" fmla="*/ 144925 w 643132"/>
                    <a:gd name="connsiteY1" fmla="*/ 648710 h 684938"/>
                    <a:gd name="connsiteX2" fmla="*/ 34750 w 643132"/>
                    <a:gd name="connsiteY2" fmla="*/ 537043 h 684938"/>
                    <a:gd name="connsiteX3" fmla="*/ 0 w 643132"/>
                    <a:gd name="connsiteY3" fmla="*/ 343475 h 684938"/>
                    <a:gd name="connsiteX4" fmla="*/ 23334 w 643132"/>
                    <a:gd name="connsiteY4" fmla="*/ 192563 h 684938"/>
                    <a:gd name="connsiteX5" fmla="*/ 89820 w 643132"/>
                    <a:gd name="connsiteY5" fmla="*/ 85348 h 684938"/>
                    <a:gd name="connsiteX6" fmla="*/ 193532 w 643132"/>
                    <a:gd name="connsiteY6" fmla="*/ 21328 h 684938"/>
                    <a:gd name="connsiteX7" fmla="*/ 328513 w 643132"/>
                    <a:gd name="connsiteY7" fmla="*/ 0 h 684938"/>
                    <a:gd name="connsiteX8" fmla="*/ 486325 w 643132"/>
                    <a:gd name="connsiteY8" fmla="*/ 27791 h 684938"/>
                    <a:gd name="connsiteX9" fmla="*/ 590541 w 643132"/>
                    <a:gd name="connsiteY9" fmla="*/ 105204 h 684938"/>
                    <a:gd name="connsiteX10" fmla="*/ 627265 w 643132"/>
                    <a:gd name="connsiteY10" fmla="*/ 223334 h 684938"/>
                    <a:gd name="connsiteX11" fmla="*/ 627265 w 643132"/>
                    <a:gd name="connsiteY11" fmla="*/ 231269 h 684938"/>
                    <a:gd name="connsiteX12" fmla="*/ 461519 w 643132"/>
                    <a:gd name="connsiteY12" fmla="*/ 231269 h 684938"/>
                    <a:gd name="connsiteX13" fmla="*/ 461519 w 643132"/>
                    <a:gd name="connsiteY13" fmla="*/ 223334 h 684938"/>
                    <a:gd name="connsiteX14" fmla="*/ 448129 w 643132"/>
                    <a:gd name="connsiteY14" fmla="*/ 176657 h 684938"/>
                    <a:gd name="connsiteX15" fmla="*/ 405445 w 643132"/>
                    <a:gd name="connsiteY15" fmla="*/ 150840 h 684938"/>
                    <a:gd name="connsiteX16" fmla="*/ 328513 w 643132"/>
                    <a:gd name="connsiteY16" fmla="*/ 142905 h 684938"/>
                    <a:gd name="connsiteX17" fmla="*/ 230257 w 643132"/>
                    <a:gd name="connsiteY17" fmla="*/ 157806 h 684938"/>
                    <a:gd name="connsiteX18" fmla="*/ 176157 w 643132"/>
                    <a:gd name="connsiteY18" fmla="*/ 210910 h 684938"/>
                    <a:gd name="connsiteX19" fmla="*/ 158782 w 643132"/>
                    <a:gd name="connsiteY19" fmla="*/ 317623 h 684938"/>
                    <a:gd name="connsiteX20" fmla="*/ 158782 w 643132"/>
                    <a:gd name="connsiteY20" fmla="*/ 361284 h 684938"/>
                    <a:gd name="connsiteX21" fmla="*/ 169695 w 643132"/>
                    <a:gd name="connsiteY21" fmla="*/ 361284 h 684938"/>
                    <a:gd name="connsiteX22" fmla="*/ 212379 w 643132"/>
                    <a:gd name="connsiteY22" fmla="*/ 312165 h 684938"/>
                    <a:gd name="connsiteX23" fmla="*/ 285326 w 643132"/>
                    <a:gd name="connsiteY23" fmla="*/ 276941 h 684938"/>
                    <a:gd name="connsiteX24" fmla="*/ 388070 w 643132"/>
                    <a:gd name="connsiteY24" fmla="*/ 264015 h 684938"/>
                    <a:gd name="connsiteX25" fmla="*/ 527035 w 643132"/>
                    <a:gd name="connsiteY25" fmla="*/ 286348 h 684938"/>
                    <a:gd name="connsiteX26" fmla="*/ 613373 w 643132"/>
                    <a:gd name="connsiteY26" fmla="*/ 353349 h 684938"/>
                    <a:gd name="connsiteX27" fmla="*/ 643133 w 643132"/>
                    <a:gd name="connsiteY27" fmla="*/ 466524 h 684938"/>
                    <a:gd name="connsiteX28" fmla="*/ 566201 w 643132"/>
                    <a:gd name="connsiteY28" fmla="*/ 625335 h 684938"/>
                    <a:gd name="connsiteX29" fmla="*/ 341401 w 643132"/>
                    <a:gd name="connsiteY29" fmla="*/ 684902 h 684938"/>
                    <a:gd name="connsiteX30" fmla="*/ 333503 w 643132"/>
                    <a:gd name="connsiteY30" fmla="*/ 541998 h 684938"/>
                    <a:gd name="connsiteX31" fmla="*/ 426302 w 643132"/>
                    <a:gd name="connsiteY31" fmla="*/ 532554 h 684938"/>
                    <a:gd name="connsiteX32" fmla="*/ 473438 w 643132"/>
                    <a:gd name="connsiteY32" fmla="*/ 503794 h 684938"/>
                    <a:gd name="connsiteX33" fmla="*/ 487331 w 643132"/>
                    <a:gd name="connsiteY33" fmla="*/ 455644 h 684938"/>
                    <a:gd name="connsiteX34" fmla="*/ 473940 w 643132"/>
                    <a:gd name="connsiteY34" fmla="*/ 404514 h 684938"/>
                    <a:gd name="connsiteX35" fmla="*/ 427307 w 643132"/>
                    <a:gd name="connsiteY35" fmla="*/ 376221 h 684938"/>
                    <a:gd name="connsiteX36" fmla="*/ 334508 w 643132"/>
                    <a:gd name="connsiteY36" fmla="*/ 367280 h 684938"/>
                    <a:gd name="connsiteX37" fmla="*/ 236252 w 643132"/>
                    <a:gd name="connsiteY37" fmla="*/ 376221 h 684938"/>
                    <a:gd name="connsiteX38" fmla="*/ 185634 w 643132"/>
                    <a:gd name="connsiteY38" fmla="*/ 404514 h 684938"/>
                    <a:gd name="connsiteX39" fmla="*/ 170736 w 643132"/>
                    <a:gd name="connsiteY39" fmla="*/ 453634 h 684938"/>
                    <a:gd name="connsiteX40" fmla="*/ 185634 w 643132"/>
                    <a:gd name="connsiteY40" fmla="*/ 502250 h 684938"/>
                    <a:gd name="connsiteX41" fmla="*/ 236252 w 643132"/>
                    <a:gd name="connsiteY41" fmla="*/ 532052 h 684938"/>
                    <a:gd name="connsiteX42" fmla="*/ 333539 w 643132"/>
                    <a:gd name="connsiteY42" fmla="*/ 541962 h 68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643132" h="684938">
                      <a:moveTo>
                        <a:pt x="341437" y="684938"/>
                      </a:moveTo>
                      <a:cubicBezTo>
                        <a:pt x="260699" y="684938"/>
                        <a:pt x="195184" y="672874"/>
                        <a:pt x="144925" y="648710"/>
                      </a:cubicBezTo>
                      <a:cubicBezTo>
                        <a:pt x="94630" y="624545"/>
                        <a:pt x="57905" y="587311"/>
                        <a:pt x="34750" y="537043"/>
                      </a:cubicBezTo>
                      <a:cubicBezTo>
                        <a:pt x="11560" y="486775"/>
                        <a:pt x="0" y="422216"/>
                        <a:pt x="0" y="343475"/>
                      </a:cubicBezTo>
                      <a:cubicBezTo>
                        <a:pt x="0" y="285918"/>
                        <a:pt x="7754" y="235614"/>
                        <a:pt x="23334" y="192563"/>
                      </a:cubicBezTo>
                      <a:cubicBezTo>
                        <a:pt x="38879" y="149548"/>
                        <a:pt x="61064" y="113822"/>
                        <a:pt x="89820" y="85348"/>
                      </a:cubicBezTo>
                      <a:cubicBezTo>
                        <a:pt x="118611" y="56911"/>
                        <a:pt x="153182" y="35547"/>
                        <a:pt x="193532" y="21328"/>
                      </a:cubicBezTo>
                      <a:cubicBezTo>
                        <a:pt x="233883" y="7109"/>
                        <a:pt x="278900" y="0"/>
                        <a:pt x="328513" y="0"/>
                      </a:cubicBezTo>
                      <a:cubicBezTo>
                        <a:pt x="388716" y="0"/>
                        <a:pt x="441308" y="9264"/>
                        <a:pt x="486325" y="27791"/>
                      </a:cubicBezTo>
                      <a:cubicBezTo>
                        <a:pt x="531307" y="46319"/>
                        <a:pt x="566057" y="72135"/>
                        <a:pt x="590541" y="105204"/>
                      </a:cubicBezTo>
                      <a:cubicBezTo>
                        <a:pt x="615024" y="138309"/>
                        <a:pt x="627265" y="177698"/>
                        <a:pt x="627265" y="223334"/>
                      </a:cubicBezTo>
                      <a:lnTo>
                        <a:pt x="627265" y="231269"/>
                      </a:lnTo>
                      <a:lnTo>
                        <a:pt x="461519" y="231269"/>
                      </a:lnTo>
                      <a:lnTo>
                        <a:pt x="461519" y="223334"/>
                      </a:lnTo>
                      <a:cubicBezTo>
                        <a:pt x="461519" y="204124"/>
                        <a:pt x="457068" y="188577"/>
                        <a:pt x="448129" y="176657"/>
                      </a:cubicBezTo>
                      <a:cubicBezTo>
                        <a:pt x="439190" y="164736"/>
                        <a:pt x="424974" y="156154"/>
                        <a:pt x="405445" y="150840"/>
                      </a:cubicBezTo>
                      <a:cubicBezTo>
                        <a:pt x="385916" y="145526"/>
                        <a:pt x="360284" y="142905"/>
                        <a:pt x="328513" y="142905"/>
                      </a:cubicBezTo>
                      <a:cubicBezTo>
                        <a:pt x="287480" y="142905"/>
                        <a:pt x="254740" y="147860"/>
                        <a:pt x="230257" y="157806"/>
                      </a:cubicBezTo>
                      <a:cubicBezTo>
                        <a:pt x="205774" y="167716"/>
                        <a:pt x="187717" y="185417"/>
                        <a:pt x="176157" y="210910"/>
                      </a:cubicBezTo>
                      <a:cubicBezTo>
                        <a:pt x="164562" y="236404"/>
                        <a:pt x="158782" y="271950"/>
                        <a:pt x="158782" y="317623"/>
                      </a:cubicBezTo>
                      <a:lnTo>
                        <a:pt x="158782" y="361284"/>
                      </a:lnTo>
                      <a:lnTo>
                        <a:pt x="169695" y="361284"/>
                      </a:lnTo>
                      <a:cubicBezTo>
                        <a:pt x="178957" y="343403"/>
                        <a:pt x="193173" y="327030"/>
                        <a:pt x="212379" y="312165"/>
                      </a:cubicBezTo>
                      <a:cubicBezTo>
                        <a:pt x="231549" y="297264"/>
                        <a:pt x="255889" y="285523"/>
                        <a:pt x="285326" y="276941"/>
                      </a:cubicBezTo>
                      <a:cubicBezTo>
                        <a:pt x="314763" y="268360"/>
                        <a:pt x="349011" y="264015"/>
                        <a:pt x="388070" y="264015"/>
                      </a:cubicBezTo>
                      <a:cubicBezTo>
                        <a:pt x="442995" y="264015"/>
                        <a:pt x="489305" y="271447"/>
                        <a:pt x="527035" y="286348"/>
                      </a:cubicBezTo>
                      <a:cubicBezTo>
                        <a:pt x="564765" y="301249"/>
                        <a:pt x="593520" y="323583"/>
                        <a:pt x="613373" y="353349"/>
                      </a:cubicBezTo>
                      <a:cubicBezTo>
                        <a:pt x="633225" y="383151"/>
                        <a:pt x="643133" y="420852"/>
                        <a:pt x="643133" y="466524"/>
                      </a:cubicBezTo>
                      <a:cubicBezTo>
                        <a:pt x="643133" y="532698"/>
                        <a:pt x="617465" y="585623"/>
                        <a:pt x="566201" y="625335"/>
                      </a:cubicBezTo>
                      <a:cubicBezTo>
                        <a:pt x="514901" y="665047"/>
                        <a:pt x="439980" y="684902"/>
                        <a:pt x="341401" y="684902"/>
                      </a:cubicBezTo>
                      <a:close/>
                      <a:moveTo>
                        <a:pt x="333503" y="541998"/>
                      </a:moveTo>
                      <a:cubicBezTo>
                        <a:pt x="373207" y="541998"/>
                        <a:pt x="404116" y="538874"/>
                        <a:pt x="426302" y="532554"/>
                      </a:cubicBezTo>
                      <a:cubicBezTo>
                        <a:pt x="448452" y="526271"/>
                        <a:pt x="464176" y="516684"/>
                        <a:pt x="473438" y="503794"/>
                      </a:cubicBezTo>
                      <a:cubicBezTo>
                        <a:pt x="482700" y="490868"/>
                        <a:pt x="487331" y="474854"/>
                        <a:pt x="487331" y="455644"/>
                      </a:cubicBezTo>
                      <a:cubicBezTo>
                        <a:pt x="487331" y="434460"/>
                        <a:pt x="482879" y="417404"/>
                        <a:pt x="473940" y="404514"/>
                      </a:cubicBezTo>
                      <a:cubicBezTo>
                        <a:pt x="465001" y="391588"/>
                        <a:pt x="449457" y="382181"/>
                        <a:pt x="427307" y="376221"/>
                      </a:cubicBezTo>
                      <a:cubicBezTo>
                        <a:pt x="405122" y="370260"/>
                        <a:pt x="374212" y="367280"/>
                        <a:pt x="334508" y="367280"/>
                      </a:cubicBezTo>
                      <a:cubicBezTo>
                        <a:pt x="292829" y="367280"/>
                        <a:pt x="260053" y="370260"/>
                        <a:pt x="236252" y="376221"/>
                      </a:cubicBezTo>
                      <a:cubicBezTo>
                        <a:pt x="212415" y="382181"/>
                        <a:pt x="195543" y="391588"/>
                        <a:pt x="185634" y="404514"/>
                      </a:cubicBezTo>
                      <a:cubicBezTo>
                        <a:pt x="175726" y="417404"/>
                        <a:pt x="170736" y="433778"/>
                        <a:pt x="170736" y="453634"/>
                      </a:cubicBezTo>
                      <a:cubicBezTo>
                        <a:pt x="170736" y="473489"/>
                        <a:pt x="175690" y="489037"/>
                        <a:pt x="185634" y="502250"/>
                      </a:cubicBezTo>
                      <a:cubicBezTo>
                        <a:pt x="195579" y="515499"/>
                        <a:pt x="212451" y="525445"/>
                        <a:pt x="236252" y="532052"/>
                      </a:cubicBezTo>
                      <a:cubicBezTo>
                        <a:pt x="260089" y="538658"/>
                        <a:pt x="292470" y="541962"/>
                        <a:pt x="333539" y="541962"/>
                      </a:cubicBezTo>
                      <a:close/>
                    </a:path>
                  </a:pathLst>
                </a:custGeom>
                <a:solidFill>
                  <a:srgbClr val="1CB7CA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8" name="Gráfico 11">
                <a:extLst>
                  <a:ext uri="{FF2B5EF4-FFF2-40B4-BE49-F238E27FC236}">
                    <a16:creationId xmlns:a16="http://schemas.microsoft.com/office/drawing/2014/main" id="{96520861-28C8-8206-6644-2842F976EFDE}"/>
                  </a:ext>
                </a:extLst>
              </p:cNvPr>
              <p:cNvGrpSpPr/>
              <p:nvPr/>
            </p:nvGrpSpPr>
            <p:grpSpPr>
              <a:xfrm>
                <a:off x="4388902" y="3920905"/>
                <a:ext cx="757911" cy="106158"/>
                <a:chOff x="5692924" y="6100999"/>
                <a:chExt cx="2436078" cy="341212"/>
              </a:xfrm>
              <a:solidFill>
                <a:srgbClr val="006C39"/>
              </a:solidFill>
            </p:grpSpPr>
            <p:sp>
              <p:nvSpPr>
                <p:cNvPr id="156" name="Forma Livre 155">
                  <a:extLst>
                    <a:ext uri="{FF2B5EF4-FFF2-40B4-BE49-F238E27FC236}">
                      <a16:creationId xmlns:a16="http://schemas.microsoft.com/office/drawing/2014/main" id="{960B9EE2-61ED-5F00-202C-79B2887BBFE2}"/>
                    </a:ext>
                  </a:extLst>
                </p:cNvPr>
                <p:cNvSpPr/>
                <p:nvPr/>
              </p:nvSpPr>
              <p:spPr>
                <a:xfrm>
                  <a:off x="5692924" y="6172200"/>
                  <a:ext cx="217512" cy="269903"/>
                </a:xfrm>
                <a:custGeom>
                  <a:avLst/>
                  <a:gdLst>
                    <a:gd name="connsiteX0" fmla="*/ 140473 w 217512"/>
                    <a:gd name="connsiteY0" fmla="*/ 127537 h 269903"/>
                    <a:gd name="connsiteX1" fmla="*/ 85296 w 217512"/>
                    <a:gd name="connsiteY1" fmla="*/ 116586 h 269903"/>
                    <a:gd name="connsiteX2" fmla="*/ 29366 w 217512"/>
                    <a:gd name="connsiteY2" fmla="*/ 69621 h 269903"/>
                    <a:gd name="connsiteX3" fmla="*/ 104861 w 217512"/>
                    <a:gd name="connsiteY3" fmla="*/ 26175 h 269903"/>
                    <a:gd name="connsiteX4" fmla="*/ 185455 w 217512"/>
                    <a:gd name="connsiteY4" fmla="*/ 84486 h 269903"/>
                    <a:gd name="connsiteX5" fmla="*/ 185455 w 217512"/>
                    <a:gd name="connsiteY5" fmla="*/ 89190 h 269903"/>
                    <a:gd name="connsiteX6" fmla="*/ 213636 w 217512"/>
                    <a:gd name="connsiteY6" fmla="*/ 89190 h 269903"/>
                    <a:gd name="connsiteX7" fmla="*/ 213636 w 217512"/>
                    <a:gd name="connsiteY7" fmla="*/ 86856 h 269903"/>
                    <a:gd name="connsiteX8" fmla="*/ 106836 w 217512"/>
                    <a:gd name="connsiteY8" fmla="*/ 0 h 269903"/>
                    <a:gd name="connsiteX9" fmla="*/ 1221 w 217512"/>
                    <a:gd name="connsiteY9" fmla="*/ 71596 h 269903"/>
                    <a:gd name="connsiteX10" fmla="*/ 77901 w 217512"/>
                    <a:gd name="connsiteY10" fmla="*/ 141253 h 269903"/>
                    <a:gd name="connsiteX11" fmla="*/ 133437 w 217512"/>
                    <a:gd name="connsiteY11" fmla="*/ 151810 h 269903"/>
                    <a:gd name="connsiteX12" fmla="*/ 189368 w 217512"/>
                    <a:gd name="connsiteY12" fmla="*/ 199528 h 269903"/>
                    <a:gd name="connsiteX13" fmla="*/ 113082 w 217512"/>
                    <a:gd name="connsiteY13" fmla="*/ 243728 h 269903"/>
                    <a:gd name="connsiteX14" fmla="*/ 28181 w 217512"/>
                    <a:gd name="connsiteY14" fmla="*/ 185812 h 269903"/>
                    <a:gd name="connsiteX15" fmla="*/ 28181 w 217512"/>
                    <a:gd name="connsiteY15" fmla="*/ 180714 h 269903"/>
                    <a:gd name="connsiteX16" fmla="*/ 0 w 217512"/>
                    <a:gd name="connsiteY16" fmla="*/ 180714 h 269903"/>
                    <a:gd name="connsiteX17" fmla="*/ 0 w 217512"/>
                    <a:gd name="connsiteY17" fmla="*/ 183047 h 269903"/>
                    <a:gd name="connsiteX18" fmla="*/ 113047 w 217512"/>
                    <a:gd name="connsiteY18" fmla="*/ 269904 h 269903"/>
                    <a:gd name="connsiteX19" fmla="*/ 217513 w 217512"/>
                    <a:gd name="connsiteY19" fmla="*/ 197123 h 269903"/>
                    <a:gd name="connsiteX20" fmla="*/ 140438 w 217512"/>
                    <a:gd name="connsiteY20" fmla="*/ 127465 h 26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7512" h="269903">
                      <a:moveTo>
                        <a:pt x="140473" y="127537"/>
                      </a:moveTo>
                      <a:lnTo>
                        <a:pt x="85296" y="116586"/>
                      </a:lnTo>
                      <a:cubicBezTo>
                        <a:pt x="46561" y="108364"/>
                        <a:pt x="29366" y="99387"/>
                        <a:pt x="29366" y="69621"/>
                      </a:cubicBezTo>
                      <a:cubicBezTo>
                        <a:pt x="29366" y="39855"/>
                        <a:pt x="52844" y="26175"/>
                        <a:pt x="104861" y="26175"/>
                      </a:cubicBezTo>
                      <a:cubicBezTo>
                        <a:pt x="161977" y="26175"/>
                        <a:pt x="185455" y="46534"/>
                        <a:pt x="185455" y="84486"/>
                      </a:cubicBezTo>
                      <a:lnTo>
                        <a:pt x="185455" y="89190"/>
                      </a:lnTo>
                      <a:lnTo>
                        <a:pt x="213636" y="89190"/>
                      </a:lnTo>
                      <a:lnTo>
                        <a:pt x="213636" y="86856"/>
                      </a:lnTo>
                      <a:cubicBezTo>
                        <a:pt x="213636" y="39137"/>
                        <a:pt x="180788" y="0"/>
                        <a:pt x="106836" y="0"/>
                      </a:cubicBezTo>
                      <a:cubicBezTo>
                        <a:pt x="32884" y="0"/>
                        <a:pt x="1221" y="35978"/>
                        <a:pt x="1221" y="71596"/>
                      </a:cubicBezTo>
                      <a:cubicBezTo>
                        <a:pt x="1221" y="115006"/>
                        <a:pt x="35253" y="133031"/>
                        <a:pt x="77901" y="141253"/>
                      </a:cubicBezTo>
                      <a:lnTo>
                        <a:pt x="133437" y="151810"/>
                      </a:lnTo>
                      <a:cubicBezTo>
                        <a:pt x="171777" y="159637"/>
                        <a:pt x="189368" y="170193"/>
                        <a:pt x="189368" y="199528"/>
                      </a:cubicBezTo>
                      <a:cubicBezTo>
                        <a:pt x="189368" y="228863"/>
                        <a:pt x="165495" y="243728"/>
                        <a:pt x="113082" y="243728"/>
                      </a:cubicBezTo>
                      <a:cubicBezTo>
                        <a:pt x="51659" y="243728"/>
                        <a:pt x="28181" y="223370"/>
                        <a:pt x="28181" y="185812"/>
                      </a:cubicBezTo>
                      <a:lnTo>
                        <a:pt x="28181" y="180714"/>
                      </a:lnTo>
                      <a:lnTo>
                        <a:pt x="0" y="180714"/>
                      </a:lnTo>
                      <a:lnTo>
                        <a:pt x="0" y="183047"/>
                      </a:lnTo>
                      <a:cubicBezTo>
                        <a:pt x="0" y="233136"/>
                        <a:pt x="35971" y="269904"/>
                        <a:pt x="113047" y="269904"/>
                      </a:cubicBezTo>
                      <a:cubicBezTo>
                        <a:pt x="185814" y="269904"/>
                        <a:pt x="217513" y="234680"/>
                        <a:pt x="217513" y="197123"/>
                      </a:cubicBezTo>
                      <a:cubicBezTo>
                        <a:pt x="217513" y="156441"/>
                        <a:pt x="187393" y="136478"/>
                        <a:pt x="140438" y="127465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7" name="Forma Livre 156">
                  <a:extLst>
                    <a:ext uri="{FF2B5EF4-FFF2-40B4-BE49-F238E27FC236}">
                      <a16:creationId xmlns:a16="http://schemas.microsoft.com/office/drawing/2014/main" id="{1E0CA243-AC81-63E4-0B43-AEF45E87D565}"/>
                    </a:ext>
                  </a:extLst>
                </p:cNvPr>
                <p:cNvSpPr/>
                <p:nvPr/>
              </p:nvSpPr>
              <p:spPr>
                <a:xfrm>
                  <a:off x="595624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40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3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4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40" y="160032"/>
                      </a:moveTo>
                      <a:lnTo>
                        <a:pt x="122021" y="60645"/>
                      </a:lnTo>
                      <a:lnTo>
                        <a:pt x="136093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4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8" name="Forma Livre 157">
                  <a:extLst>
                    <a:ext uri="{FF2B5EF4-FFF2-40B4-BE49-F238E27FC236}">
                      <a16:creationId xmlns:a16="http://schemas.microsoft.com/office/drawing/2014/main" id="{CFFE45F3-11E9-495F-DC44-BC80ADD39564}"/>
                    </a:ext>
                  </a:extLst>
                </p:cNvPr>
                <p:cNvSpPr/>
                <p:nvPr/>
              </p:nvSpPr>
              <p:spPr>
                <a:xfrm>
                  <a:off x="6037519" y="6100999"/>
                  <a:ext cx="113477" cy="45779"/>
                </a:xfrm>
                <a:custGeom>
                  <a:avLst/>
                  <a:gdLst>
                    <a:gd name="connsiteX0" fmla="*/ 19637 w 113477"/>
                    <a:gd name="connsiteY0" fmla="*/ 34039 h 45779"/>
                    <a:gd name="connsiteX1" fmla="*/ 30981 w 113477"/>
                    <a:gd name="connsiteY1" fmla="*/ 19963 h 45779"/>
                    <a:gd name="connsiteX2" fmla="*/ 48966 w 113477"/>
                    <a:gd name="connsiteY2" fmla="*/ 28186 h 45779"/>
                    <a:gd name="connsiteX3" fmla="*/ 58731 w 113477"/>
                    <a:gd name="connsiteY3" fmla="*/ 34039 h 45779"/>
                    <a:gd name="connsiteX4" fmla="*/ 87666 w 113477"/>
                    <a:gd name="connsiteY4" fmla="*/ 45780 h 45779"/>
                    <a:gd name="connsiteX5" fmla="*/ 113477 w 113477"/>
                    <a:gd name="connsiteY5" fmla="*/ 14470 h 45779"/>
                    <a:gd name="connsiteX6" fmla="*/ 113477 w 113477"/>
                    <a:gd name="connsiteY6" fmla="*/ 790 h 45779"/>
                    <a:gd name="connsiteX7" fmla="*/ 94307 w 113477"/>
                    <a:gd name="connsiteY7" fmla="*/ 790 h 45779"/>
                    <a:gd name="connsiteX8" fmla="*/ 94307 w 113477"/>
                    <a:gd name="connsiteY8" fmla="*/ 10556 h 45779"/>
                    <a:gd name="connsiteX9" fmla="*/ 82568 w 113477"/>
                    <a:gd name="connsiteY9" fmla="*/ 25421 h 45779"/>
                    <a:gd name="connsiteX10" fmla="*/ 63793 w 113477"/>
                    <a:gd name="connsiteY10" fmla="*/ 17199 h 45779"/>
                    <a:gd name="connsiteX11" fmla="*/ 55572 w 113477"/>
                    <a:gd name="connsiteY11" fmla="*/ 11346 h 45779"/>
                    <a:gd name="connsiteX12" fmla="*/ 26996 w 113477"/>
                    <a:gd name="connsiteY12" fmla="*/ 0 h 45779"/>
                    <a:gd name="connsiteX13" fmla="*/ 0 w 113477"/>
                    <a:gd name="connsiteY13" fmla="*/ 30915 h 45779"/>
                    <a:gd name="connsiteX14" fmla="*/ 0 w 113477"/>
                    <a:gd name="connsiteY14" fmla="*/ 44595 h 45779"/>
                    <a:gd name="connsiteX15" fmla="*/ 19565 w 113477"/>
                    <a:gd name="connsiteY15" fmla="*/ 44595 h 45779"/>
                    <a:gd name="connsiteX16" fmla="*/ 19565 w 113477"/>
                    <a:gd name="connsiteY16" fmla="*/ 34039 h 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3477" h="45779">
                      <a:moveTo>
                        <a:pt x="19637" y="34039"/>
                      </a:moveTo>
                      <a:cubicBezTo>
                        <a:pt x="19637" y="23482"/>
                        <a:pt x="23945" y="19963"/>
                        <a:pt x="30981" y="19963"/>
                      </a:cubicBezTo>
                      <a:cubicBezTo>
                        <a:pt x="37622" y="19963"/>
                        <a:pt x="43115" y="23482"/>
                        <a:pt x="48966" y="28186"/>
                      </a:cubicBezTo>
                      <a:lnTo>
                        <a:pt x="58731" y="34039"/>
                      </a:lnTo>
                      <a:cubicBezTo>
                        <a:pt x="66952" y="40286"/>
                        <a:pt x="75568" y="45780"/>
                        <a:pt x="87666" y="45780"/>
                      </a:cubicBezTo>
                      <a:cubicBezTo>
                        <a:pt x="104861" y="45780"/>
                        <a:pt x="113477" y="32853"/>
                        <a:pt x="113477" y="14470"/>
                      </a:cubicBezTo>
                      <a:lnTo>
                        <a:pt x="113477" y="790"/>
                      </a:lnTo>
                      <a:lnTo>
                        <a:pt x="94307" y="790"/>
                      </a:lnTo>
                      <a:lnTo>
                        <a:pt x="94307" y="10556"/>
                      </a:lnTo>
                      <a:cubicBezTo>
                        <a:pt x="94307" y="22297"/>
                        <a:pt x="88420" y="25421"/>
                        <a:pt x="82568" y="25421"/>
                      </a:cubicBezTo>
                      <a:cubicBezTo>
                        <a:pt x="75532" y="25421"/>
                        <a:pt x="70039" y="21902"/>
                        <a:pt x="63793" y="17199"/>
                      </a:cubicBezTo>
                      <a:lnTo>
                        <a:pt x="55572" y="11346"/>
                      </a:lnTo>
                      <a:cubicBezTo>
                        <a:pt x="46561" y="5098"/>
                        <a:pt x="37981" y="0"/>
                        <a:pt x="26996" y="0"/>
                      </a:cubicBezTo>
                      <a:cubicBezTo>
                        <a:pt x="6641" y="0"/>
                        <a:pt x="0" y="13680"/>
                        <a:pt x="0" y="30915"/>
                      </a:cubicBezTo>
                      <a:lnTo>
                        <a:pt x="0" y="44595"/>
                      </a:lnTo>
                      <a:lnTo>
                        <a:pt x="19565" y="44595"/>
                      </a:lnTo>
                      <a:lnTo>
                        <a:pt x="19565" y="3403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9" name="Forma Livre 158">
                  <a:extLst>
                    <a:ext uri="{FF2B5EF4-FFF2-40B4-BE49-F238E27FC236}">
                      <a16:creationId xmlns:a16="http://schemas.microsoft.com/office/drawing/2014/main" id="{0D3C5E23-3CD3-FC36-6CA8-4EDB2EAD8D80}"/>
                    </a:ext>
                  </a:extLst>
                </p:cNvPr>
                <p:cNvSpPr/>
                <p:nvPr/>
              </p:nvSpPr>
              <p:spPr>
                <a:xfrm>
                  <a:off x="6279372" y="6172200"/>
                  <a:ext cx="265222" cy="270011"/>
                </a:xfrm>
                <a:custGeom>
                  <a:avLst/>
                  <a:gdLst>
                    <a:gd name="connsiteX0" fmla="*/ 132217 w 265222"/>
                    <a:gd name="connsiteY0" fmla="*/ 0 h 270011"/>
                    <a:gd name="connsiteX1" fmla="*/ 0 w 265222"/>
                    <a:gd name="connsiteY1" fmla="*/ 135006 h 270011"/>
                    <a:gd name="connsiteX2" fmla="*/ 132217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7 w 265222"/>
                    <a:gd name="connsiteY4" fmla="*/ 0 h 270011"/>
                    <a:gd name="connsiteX5" fmla="*/ 132217 w 265222"/>
                    <a:gd name="connsiteY5" fmla="*/ 242974 h 270011"/>
                    <a:gd name="connsiteX6" fmla="*/ 29330 w 265222"/>
                    <a:gd name="connsiteY6" fmla="*/ 135006 h 270011"/>
                    <a:gd name="connsiteX7" fmla="*/ 132217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7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7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7" y="270011"/>
                      </a:cubicBezTo>
                      <a:cubicBezTo>
                        <a:pt x="210046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6" y="0"/>
                        <a:pt x="132217" y="0"/>
                      </a:cubicBezTo>
                      <a:close/>
                      <a:moveTo>
                        <a:pt x="132217" y="242974"/>
                      </a:moveTo>
                      <a:cubicBezTo>
                        <a:pt x="66090" y="242974"/>
                        <a:pt x="29330" y="206207"/>
                        <a:pt x="29330" y="135006"/>
                      </a:cubicBezTo>
                      <a:cubicBezTo>
                        <a:pt x="29330" y="63805"/>
                        <a:pt x="66090" y="27001"/>
                        <a:pt x="132217" y="27001"/>
                      </a:cubicBezTo>
                      <a:cubicBezTo>
                        <a:pt x="198342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7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0" name="Forma Livre 159">
                  <a:extLst>
                    <a:ext uri="{FF2B5EF4-FFF2-40B4-BE49-F238E27FC236}">
                      <a16:creationId xmlns:a16="http://schemas.microsoft.com/office/drawing/2014/main" id="{BA79D922-D047-03A3-1C0A-91F0A28E1D3C}"/>
                    </a:ext>
                  </a:extLst>
                </p:cNvPr>
                <p:cNvSpPr/>
                <p:nvPr/>
              </p:nvSpPr>
              <p:spPr>
                <a:xfrm>
                  <a:off x="6716372" y="6176077"/>
                  <a:ext cx="217153" cy="262183"/>
                </a:xfrm>
                <a:custGeom>
                  <a:avLst/>
                  <a:gdLst>
                    <a:gd name="connsiteX0" fmla="*/ 120477 w 217153"/>
                    <a:gd name="connsiteY0" fmla="*/ 36 h 262183"/>
                    <a:gd name="connsiteX1" fmla="*/ 0 w 217153"/>
                    <a:gd name="connsiteY1" fmla="*/ 36 h 262183"/>
                    <a:gd name="connsiteX2" fmla="*/ 0 w 217153"/>
                    <a:gd name="connsiteY2" fmla="*/ 262184 h 262183"/>
                    <a:gd name="connsiteX3" fmla="*/ 27786 w 217153"/>
                    <a:gd name="connsiteY3" fmla="*/ 262184 h 262183"/>
                    <a:gd name="connsiteX4" fmla="*/ 27786 w 217153"/>
                    <a:gd name="connsiteY4" fmla="*/ 177267 h 262183"/>
                    <a:gd name="connsiteX5" fmla="*/ 120513 w 217153"/>
                    <a:gd name="connsiteY5" fmla="*/ 177267 h 262183"/>
                    <a:gd name="connsiteX6" fmla="*/ 217154 w 217153"/>
                    <a:gd name="connsiteY6" fmla="*/ 88436 h 262183"/>
                    <a:gd name="connsiteX7" fmla="*/ 120513 w 217153"/>
                    <a:gd name="connsiteY7" fmla="*/ 0 h 262183"/>
                    <a:gd name="connsiteX8" fmla="*/ 118108 w 217153"/>
                    <a:gd name="connsiteY8" fmla="*/ 151846 h 262183"/>
                    <a:gd name="connsiteX9" fmla="*/ 27750 w 217153"/>
                    <a:gd name="connsiteY9" fmla="*/ 151846 h 262183"/>
                    <a:gd name="connsiteX10" fmla="*/ 27750 w 217153"/>
                    <a:gd name="connsiteY10" fmla="*/ 25457 h 262183"/>
                    <a:gd name="connsiteX11" fmla="*/ 118108 w 217153"/>
                    <a:gd name="connsiteY11" fmla="*/ 25457 h 262183"/>
                    <a:gd name="connsiteX12" fmla="*/ 188937 w 217153"/>
                    <a:gd name="connsiteY12" fmla="*/ 88436 h 262183"/>
                    <a:gd name="connsiteX13" fmla="*/ 118108 w 217153"/>
                    <a:gd name="connsiteY13" fmla="*/ 151810 h 26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7153" h="262183">
                      <a:moveTo>
                        <a:pt x="120477" y="36"/>
                      </a:moveTo>
                      <a:lnTo>
                        <a:pt x="0" y="36"/>
                      </a:lnTo>
                      <a:lnTo>
                        <a:pt x="0" y="262184"/>
                      </a:lnTo>
                      <a:lnTo>
                        <a:pt x="27786" y="262184"/>
                      </a:lnTo>
                      <a:lnTo>
                        <a:pt x="27786" y="177267"/>
                      </a:lnTo>
                      <a:lnTo>
                        <a:pt x="120513" y="177267"/>
                      </a:lnTo>
                      <a:cubicBezTo>
                        <a:pt x="177234" y="177267"/>
                        <a:pt x="217154" y="144808"/>
                        <a:pt x="217154" y="88436"/>
                      </a:cubicBezTo>
                      <a:cubicBezTo>
                        <a:pt x="217154" y="32064"/>
                        <a:pt x="177234" y="0"/>
                        <a:pt x="120513" y="0"/>
                      </a:cubicBezTo>
                      <a:close/>
                      <a:moveTo>
                        <a:pt x="118108" y="151846"/>
                      </a:moveTo>
                      <a:lnTo>
                        <a:pt x="27750" y="151846"/>
                      </a:lnTo>
                      <a:lnTo>
                        <a:pt x="27750" y="25457"/>
                      </a:lnTo>
                      <a:lnTo>
                        <a:pt x="118108" y="25457"/>
                      </a:lnTo>
                      <a:cubicBezTo>
                        <a:pt x="164274" y="25457"/>
                        <a:pt x="188937" y="44631"/>
                        <a:pt x="188937" y="88436"/>
                      </a:cubicBezTo>
                      <a:cubicBezTo>
                        <a:pt x="188937" y="132241"/>
                        <a:pt x="164274" y="151810"/>
                        <a:pt x="118108" y="151810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1" name="Forma Livre 160">
                  <a:extLst>
                    <a:ext uri="{FF2B5EF4-FFF2-40B4-BE49-F238E27FC236}">
                      <a16:creationId xmlns:a16="http://schemas.microsoft.com/office/drawing/2014/main" id="{A7F5FDE3-3FFA-8FE5-F938-DA205DACC44B}"/>
                    </a:ext>
                  </a:extLst>
                </p:cNvPr>
                <p:cNvSpPr/>
                <p:nvPr/>
              </p:nvSpPr>
              <p:spPr>
                <a:xfrm>
                  <a:off x="6973374" y="6176113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39 w 276207"/>
                    <a:gd name="connsiteY9" fmla="*/ 160032 h 262147"/>
                    <a:gd name="connsiteX10" fmla="*/ 122021 w 276207"/>
                    <a:gd name="connsiteY10" fmla="*/ 60645 h 262147"/>
                    <a:gd name="connsiteX11" fmla="*/ 136094 w 276207"/>
                    <a:gd name="connsiteY11" fmla="*/ 26606 h 262147"/>
                    <a:gd name="connsiteX12" fmla="*/ 138427 w 276207"/>
                    <a:gd name="connsiteY12" fmla="*/ 26606 h 262147"/>
                    <a:gd name="connsiteX13" fmla="*/ 152894 w 276207"/>
                    <a:gd name="connsiteY13" fmla="*/ 60645 h 262147"/>
                    <a:gd name="connsiteX14" fmla="*/ 198271 w 276207"/>
                    <a:gd name="connsiteY14" fmla="*/ 160032 h 262147"/>
                    <a:gd name="connsiteX15" fmla="*/ 77003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39" y="160032"/>
                      </a:moveTo>
                      <a:lnTo>
                        <a:pt x="122021" y="60645"/>
                      </a:lnTo>
                      <a:lnTo>
                        <a:pt x="136094" y="26606"/>
                      </a:lnTo>
                      <a:lnTo>
                        <a:pt x="138427" y="26606"/>
                      </a:lnTo>
                      <a:lnTo>
                        <a:pt x="152894" y="60645"/>
                      </a:lnTo>
                      <a:lnTo>
                        <a:pt x="198271" y="160032"/>
                      </a:lnTo>
                      <a:lnTo>
                        <a:pt x="77003" y="160032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2" name="Forma Livre 161">
                  <a:extLst>
                    <a:ext uri="{FF2B5EF4-FFF2-40B4-BE49-F238E27FC236}">
                      <a16:creationId xmlns:a16="http://schemas.microsoft.com/office/drawing/2014/main" id="{B636B858-9641-0037-FC83-E99D9D0110E7}"/>
                    </a:ext>
                  </a:extLst>
                </p:cNvPr>
                <p:cNvSpPr/>
                <p:nvPr/>
              </p:nvSpPr>
              <p:spPr>
                <a:xfrm>
                  <a:off x="7304327" y="6176113"/>
                  <a:ext cx="236288" cy="266097"/>
                </a:xfrm>
                <a:custGeom>
                  <a:avLst/>
                  <a:gdLst>
                    <a:gd name="connsiteX0" fmla="*/ 208502 w 236288"/>
                    <a:gd name="connsiteY0" fmla="*/ 152599 h 266097"/>
                    <a:gd name="connsiteX1" fmla="*/ 118144 w 236288"/>
                    <a:gd name="connsiteY1" fmla="*/ 238666 h 266097"/>
                    <a:gd name="connsiteX2" fmla="*/ 27786 w 236288"/>
                    <a:gd name="connsiteY2" fmla="*/ 152599 h 266097"/>
                    <a:gd name="connsiteX3" fmla="*/ 27786 w 236288"/>
                    <a:gd name="connsiteY3" fmla="*/ 0 h 266097"/>
                    <a:gd name="connsiteX4" fmla="*/ 0 w 236288"/>
                    <a:gd name="connsiteY4" fmla="*/ 0 h 266097"/>
                    <a:gd name="connsiteX5" fmla="*/ 0 w 236288"/>
                    <a:gd name="connsiteY5" fmla="*/ 153785 h 266097"/>
                    <a:gd name="connsiteX6" fmla="*/ 118144 w 236288"/>
                    <a:gd name="connsiteY6" fmla="*/ 266098 h 266097"/>
                    <a:gd name="connsiteX7" fmla="*/ 236288 w 236288"/>
                    <a:gd name="connsiteY7" fmla="*/ 153785 h 266097"/>
                    <a:gd name="connsiteX8" fmla="*/ 236288 w 236288"/>
                    <a:gd name="connsiteY8" fmla="*/ 0 h 266097"/>
                    <a:gd name="connsiteX9" fmla="*/ 208502 w 236288"/>
                    <a:gd name="connsiteY9" fmla="*/ 0 h 266097"/>
                    <a:gd name="connsiteX10" fmla="*/ 208502 w 236288"/>
                    <a:gd name="connsiteY10" fmla="*/ 152599 h 266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6288" h="266097">
                      <a:moveTo>
                        <a:pt x="208502" y="152599"/>
                      </a:moveTo>
                      <a:cubicBezTo>
                        <a:pt x="208502" y="212455"/>
                        <a:pt x="179173" y="238666"/>
                        <a:pt x="118144" y="238666"/>
                      </a:cubicBezTo>
                      <a:cubicBezTo>
                        <a:pt x="57116" y="238666"/>
                        <a:pt x="27786" y="212455"/>
                        <a:pt x="27786" y="152599"/>
                      </a:cubicBez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153785"/>
                      </a:lnTo>
                      <a:cubicBezTo>
                        <a:pt x="0" y="225775"/>
                        <a:pt x="45377" y="266098"/>
                        <a:pt x="118144" y="266098"/>
                      </a:cubicBezTo>
                      <a:cubicBezTo>
                        <a:pt x="190912" y="266098"/>
                        <a:pt x="236288" y="225811"/>
                        <a:pt x="236288" y="153785"/>
                      </a:cubicBezTo>
                      <a:lnTo>
                        <a:pt x="236288" y="0"/>
                      </a:lnTo>
                      <a:lnTo>
                        <a:pt x="208502" y="0"/>
                      </a:lnTo>
                      <a:lnTo>
                        <a:pt x="208502" y="152599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3" name="Forma Livre 162">
                  <a:extLst>
                    <a:ext uri="{FF2B5EF4-FFF2-40B4-BE49-F238E27FC236}">
                      <a16:creationId xmlns:a16="http://schemas.microsoft.com/office/drawing/2014/main" id="{9144473F-ED6B-B454-263B-8877A8F97D69}"/>
                    </a:ext>
                  </a:extLst>
                </p:cNvPr>
                <p:cNvSpPr/>
                <p:nvPr/>
              </p:nvSpPr>
              <p:spPr>
                <a:xfrm>
                  <a:off x="7616901" y="6176113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0 h 262147"/>
                    <a:gd name="connsiteX1" fmla="*/ 0 w 194034"/>
                    <a:gd name="connsiteY1" fmla="*/ 0 h 262147"/>
                    <a:gd name="connsiteX2" fmla="*/ 0 w 194034"/>
                    <a:gd name="connsiteY2" fmla="*/ 262148 h 262147"/>
                    <a:gd name="connsiteX3" fmla="*/ 194034 w 194034"/>
                    <a:gd name="connsiteY3" fmla="*/ 262148 h 262147"/>
                    <a:gd name="connsiteX4" fmla="*/ 194034 w 194034"/>
                    <a:gd name="connsiteY4" fmla="*/ 236727 h 262147"/>
                    <a:gd name="connsiteX5" fmla="*/ 27786 w 194034"/>
                    <a:gd name="connsiteY5" fmla="*/ 236727 h 262147"/>
                    <a:gd name="connsiteX6" fmla="*/ 27786 w 194034"/>
                    <a:gd name="connsiteY6" fmla="*/ 0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0"/>
                      </a:move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4" y="262148"/>
                      </a:lnTo>
                      <a:lnTo>
                        <a:pt x="194034" y="236727"/>
                      </a:lnTo>
                      <a:lnTo>
                        <a:pt x="27786" y="236727"/>
                      </a:lnTo>
                      <a:lnTo>
                        <a:pt x="27786" y="0"/>
                      </a:ln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4" name="Forma Livre 163">
                  <a:extLst>
                    <a:ext uri="{FF2B5EF4-FFF2-40B4-BE49-F238E27FC236}">
                      <a16:creationId xmlns:a16="http://schemas.microsoft.com/office/drawing/2014/main" id="{40531C94-8B3B-7CD6-2932-440B7A7F8038}"/>
                    </a:ext>
                  </a:extLst>
                </p:cNvPr>
                <p:cNvSpPr/>
                <p:nvPr/>
              </p:nvSpPr>
              <p:spPr>
                <a:xfrm>
                  <a:off x="7863780" y="6172200"/>
                  <a:ext cx="265222" cy="270011"/>
                </a:xfrm>
                <a:custGeom>
                  <a:avLst/>
                  <a:gdLst>
                    <a:gd name="connsiteX0" fmla="*/ 132216 w 265222"/>
                    <a:gd name="connsiteY0" fmla="*/ 0 h 270011"/>
                    <a:gd name="connsiteX1" fmla="*/ 0 w 265222"/>
                    <a:gd name="connsiteY1" fmla="*/ 135006 h 270011"/>
                    <a:gd name="connsiteX2" fmla="*/ 132216 w 265222"/>
                    <a:gd name="connsiteY2" fmla="*/ 270011 h 270011"/>
                    <a:gd name="connsiteX3" fmla="*/ 265223 w 265222"/>
                    <a:gd name="connsiteY3" fmla="*/ 135006 h 270011"/>
                    <a:gd name="connsiteX4" fmla="*/ 132216 w 265222"/>
                    <a:gd name="connsiteY4" fmla="*/ 0 h 270011"/>
                    <a:gd name="connsiteX5" fmla="*/ 132216 w 265222"/>
                    <a:gd name="connsiteY5" fmla="*/ 242974 h 270011"/>
                    <a:gd name="connsiteX6" fmla="*/ 29329 w 265222"/>
                    <a:gd name="connsiteY6" fmla="*/ 135006 h 270011"/>
                    <a:gd name="connsiteX7" fmla="*/ 132216 w 265222"/>
                    <a:gd name="connsiteY7" fmla="*/ 27001 h 270011"/>
                    <a:gd name="connsiteX8" fmla="*/ 235893 w 265222"/>
                    <a:gd name="connsiteY8" fmla="*/ 135006 h 270011"/>
                    <a:gd name="connsiteX9" fmla="*/ 132216 w 265222"/>
                    <a:gd name="connsiteY9" fmla="*/ 242974 h 27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5222" h="270011">
                      <a:moveTo>
                        <a:pt x="132216" y="0"/>
                      </a:moveTo>
                      <a:cubicBezTo>
                        <a:pt x="54351" y="0"/>
                        <a:pt x="0" y="53212"/>
                        <a:pt x="0" y="135006"/>
                      </a:cubicBezTo>
                      <a:cubicBezTo>
                        <a:pt x="0" y="216799"/>
                        <a:pt x="54387" y="270011"/>
                        <a:pt x="132216" y="270011"/>
                      </a:cubicBezTo>
                      <a:cubicBezTo>
                        <a:pt x="210045" y="270011"/>
                        <a:pt x="265223" y="216799"/>
                        <a:pt x="265223" y="135006"/>
                      </a:cubicBezTo>
                      <a:cubicBezTo>
                        <a:pt x="265223" y="53212"/>
                        <a:pt x="210835" y="0"/>
                        <a:pt x="132216" y="0"/>
                      </a:cubicBezTo>
                      <a:close/>
                      <a:moveTo>
                        <a:pt x="132216" y="242974"/>
                      </a:moveTo>
                      <a:cubicBezTo>
                        <a:pt x="66090" y="242974"/>
                        <a:pt x="29329" y="206207"/>
                        <a:pt x="29329" y="135006"/>
                      </a:cubicBezTo>
                      <a:cubicBezTo>
                        <a:pt x="29329" y="63805"/>
                        <a:pt x="66090" y="27001"/>
                        <a:pt x="132216" y="27001"/>
                      </a:cubicBezTo>
                      <a:cubicBezTo>
                        <a:pt x="198343" y="27001"/>
                        <a:pt x="235893" y="63769"/>
                        <a:pt x="235893" y="135006"/>
                      </a:cubicBezTo>
                      <a:cubicBezTo>
                        <a:pt x="235893" y="206242"/>
                        <a:pt x="198737" y="242974"/>
                        <a:pt x="132216" y="242974"/>
                      </a:cubicBezTo>
                      <a:close/>
                    </a:path>
                  </a:pathLst>
                </a:custGeom>
                <a:solidFill>
                  <a:srgbClr val="006C39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9" name="Gráfico 11">
                <a:extLst>
                  <a:ext uri="{FF2B5EF4-FFF2-40B4-BE49-F238E27FC236}">
                    <a16:creationId xmlns:a16="http://schemas.microsoft.com/office/drawing/2014/main" id="{47EF513D-3590-12BC-D2F8-51D6F0FA7031}"/>
                  </a:ext>
                </a:extLst>
              </p:cNvPr>
              <p:cNvGrpSpPr/>
              <p:nvPr/>
            </p:nvGrpSpPr>
            <p:grpSpPr>
              <a:xfrm>
                <a:off x="4399568" y="4054097"/>
                <a:ext cx="459589" cy="81570"/>
                <a:chOff x="5727207" y="6529103"/>
                <a:chExt cx="1477212" cy="262183"/>
              </a:xfrm>
              <a:solidFill>
                <a:srgbClr val="825E32"/>
              </a:solidFill>
            </p:grpSpPr>
            <p:sp>
              <p:nvSpPr>
                <p:cNvPr id="150" name="Forma Livre 149">
                  <a:extLst>
                    <a:ext uri="{FF2B5EF4-FFF2-40B4-BE49-F238E27FC236}">
                      <a16:creationId xmlns:a16="http://schemas.microsoft.com/office/drawing/2014/main" id="{202617FA-6A1C-9B72-9C1D-A3C2D699EE08}"/>
                    </a:ext>
                  </a:extLst>
                </p:cNvPr>
                <p:cNvSpPr/>
                <p:nvPr/>
              </p:nvSpPr>
              <p:spPr>
                <a:xfrm>
                  <a:off x="5727207" y="6529139"/>
                  <a:ext cx="223759" cy="262147"/>
                </a:xfrm>
                <a:custGeom>
                  <a:avLst/>
                  <a:gdLst>
                    <a:gd name="connsiteX0" fmla="*/ 162766 w 223759"/>
                    <a:gd name="connsiteY0" fmla="*/ 125598 h 262147"/>
                    <a:gd name="connsiteX1" fmla="*/ 162766 w 223759"/>
                    <a:gd name="connsiteY1" fmla="*/ 123264 h 262147"/>
                    <a:gd name="connsiteX2" fmla="*/ 215574 w 223759"/>
                    <a:gd name="connsiteY2" fmla="*/ 64953 h 262147"/>
                    <a:gd name="connsiteX3" fmla="*/ 137709 w 223759"/>
                    <a:gd name="connsiteY3" fmla="*/ 0 h 262147"/>
                    <a:gd name="connsiteX4" fmla="*/ 0 w 223759"/>
                    <a:gd name="connsiteY4" fmla="*/ 0 h 262147"/>
                    <a:gd name="connsiteX5" fmla="*/ 0 w 223759"/>
                    <a:gd name="connsiteY5" fmla="*/ 262148 h 262147"/>
                    <a:gd name="connsiteX6" fmla="*/ 141622 w 223759"/>
                    <a:gd name="connsiteY6" fmla="*/ 262148 h 262147"/>
                    <a:gd name="connsiteX7" fmla="*/ 223759 w 223759"/>
                    <a:gd name="connsiteY7" fmla="*/ 189762 h 262147"/>
                    <a:gd name="connsiteX8" fmla="*/ 162731 w 223759"/>
                    <a:gd name="connsiteY8" fmla="*/ 125598 h 262147"/>
                    <a:gd name="connsiteX9" fmla="*/ 27786 w 223759"/>
                    <a:gd name="connsiteY9" fmla="*/ 25421 h 262147"/>
                    <a:gd name="connsiteX10" fmla="*/ 135375 w 223759"/>
                    <a:gd name="connsiteY10" fmla="*/ 25421 h 262147"/>
                    <a:gd name="connsiteX11" fmla="*/ 187788 w 223759"/>
                    <a:gd name="connsiteY11" fmla="*/ 70016 h 262147"/>
                    <a:gd name="connsiteX12" fmla="*/ 133006 w 223759"/>
                    <a:gd name="connsiteY12" fmla="*/ 114216 h 262147"/>
                    <a:gd name="connsiteX13" fmla="*/ 27786 w 223759"/>
                    <a:gd name="connsiteY13" fmla="*/ 114216 h 262147"/>
                    <a:gd name="connsiteX14" fmla="*/ 27786 w 223759"/>
                    <a:gd name="connsiteY14" fmla="*/ 25385 h 262147"/>
                    <a:gd name="connsiteX15" fmla="*/ 139289 w 223759"/>
                    <a:gd name="connsiteY15" fmla="*/ 236726 h 262147"/>
                    <a:gd name="connsiteX16" fmla="*/ 27786 w 223759"/>
                    <a:gd name="connsiteY16" fmla="*/ 236726 h 262147"/>
                    <a:gd name="connsiteX17" fmla="*/ 27786 w 223759"/>
                    <a:gd name="connsiteY17" fmla="*/ 138129 h 262147"/>
                    <a:gd name="connsiteX18" fmla="*/ 139289 w 223759"/>
                    <a:gd name="connsiteY18" fmla="*/ 138129 h 262147"/>
                    <a:gd name="connsiteX19" fmla="*/ 195614 w 223759"/>
                    <a:gd name="connsiteY19" fmla="*/ 187033 h 262147"/>
                    <a:gd name="connsiteX20" fmla="*/ 139289 w 223759"/>
                    <a:gd name="connsiteY20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3759" h="262147">
                      <a:moveTo>
                        <a:pt x="162766" y="125598"/>
                      </a:moveTo>
                      <a:lnTo>
                        <a:pt x="162766" y="123264"/>
                      </a:lnTo>
                      <a:cubicBezTo>
                        <a:pt x="198737" y="117771"/>
                        <a:pt x="215574" y="95078"/>
                        <a:pt x="215574" y="64953"/>
                      </a:cubicBezTo>
                      <a:cubicBezTo>
                        <a:pt x="215574" y="23482"/>
                        <a:pt x="184665" y="0"/>
                        <a:pt x="137709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41622" y="262148"/>
                      </a:lnTo>
                      <a:cubicBezTo>
                        <a:pt x="191701" y="262148"/>
                        <a:pt x="223759" y="235147"/>
                        <a:pt x="223759" y="189762"/>
                      </a:cubicBezTo>
                      <a:cubicBezTo>
                        <a:pt x="223759" y="156118"/>
                        <a:pt x="203009" y="132241"/>
                        <a:pt x="162731" y="125598"/>
                      </a:cubicBezTo>
                      <a:close/>
                      <a:moveTo>
                        <a:pt x="27786" y="25421"/>
                      </a:moveTo>
                      <a:lnTo>
                        <a:pt x="135375" y="25421"/>
                      </a:lnTo>
                      <a:cubicBezTo>
                        <a:pt x="170988" y="25421"/>
                        <a:pt x="187788" y="39496"/>
                        <a:pt x="187788" y="70016"/>
                      </a:cubicBezTo>
                      <a:cubicBezTo>
                        <a:pt x="187788" y="100536"/>
                        <a:pt x="168618" y="114216"/>
                        <a:pt x="133006" y="114216"/>
                      </a:cubicBezTo>
                      <a:lnTo>
                        <a:pt x="27786" y="114216"/>
                      </a:lnTo>
                      <a:lnTo>
                        <a:pt x="27786" y="25385"/>
                      </a:lnTo>
                      <a:close/>
                      <a:moveTo>
                        <a:pt x="139289" y="236726"/>
                      </a:moveTo>
                      <a:lnTo>
                        <a:pt x="27786" y="236726"/>
                      </a:lnTo>
                      <a:lnTo>
                        <a:pt x="27786" y="138129"/>
                      </a:lnTo>
                      <a:lnTo>
                        <a:pt x="139289" y="138129"/>
                      </a:lnTo>
                      <a:cubicBezTo>
                        <a:pt x="175654" y="138129"/>
                        <a:pt x="195614" y="153389"/>
                        <a:pt x="195614" y="187033"/>
                      </a:cubicBezTo>
                      <a:cubicBezTo>
                        <a:pt x="195614" y="220677"/>
                        <a:pt x="176444" y="236726"/>
                        <a:pt x="139289" y="236726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" name="Forma Livre 150">
                  <a:extLst>
                    <a:ext uri="{FF2B5EF4-FFF2-40B4-BE49-F238E27FC236}">
                      <a16:creationId xmlns:a16="http://schemas.microsoft.com/office/drawing/2014/main" id="{10E5FBA4-A7D4-1403-964E-BE8F34FB8BEE}"/>
                    </a:ext>
                  </a:extLst>
                </p:cNvPr>
                <p:cNvSpPr/>
                <p:nvPr/>
              </p:nvSpPr>
              <p:spPr>
                <a:xfrm>
                  <a:off x="6015585" y="6529103"/>
                  <a:ext cx="224584" cy="262147"/>
                </a:xfrm>
                <a:custGeom>
                  <a:avLst/>
                  <a:gdLst>
                    <a:gd name="connsiteX0" fmla="*/ 139253 w 224584"/>
                    <a:gd name="connsiteY0" fmla="*/ 150660 h 262147"/>
                    <a:gd name="connsiteX1" fmla="*/ 139253 w 224584"/>
                    <a:gd name="connsiteY1" fmla="*/ 148686 h 262147"/>
                    <a:gd name="connsiteX2" fmla="*/ 220241 w 224584"/>
                    <a:gd name="connsiteY2" fmla="*/ 75905 h 262147"/>
                    <a:gd name="connsiteX3" fmla="*/ 128304 w 224584"/>
                    <a:gd name="connsiteY3" fmla="*/ 0 h 262147"/>
                    <a:gd name="connsiteX4" fmla="*/ 0 w 224584"/>
                    <a:gd name="connsiteY4" fmla="*/ 0 h 262147"/>
                    <a:gd name="connsiteX5" fmla="*/ 0 w 224584"/>
                    <a:gd name="connsiteY5" fmla="*/ 262148 h 262147"/>
                    <a:gd name="connsiteX6" fmla="*/ 27786 w 224584"/>
                    <a:gd name="connsiteY6" fmla="*/ 262148 h 262147"/>
                    <a:gd name="connsiteX7" fmla="*/ 27786 w 224584"/>
                    <a:gd name="connsiteY7" fmla="*/ 154933 h 262147"/>
                    <a:gd name="connsiteX8" fmla="*/ 84112 w 224584"/>
                    <a:gd name="connsiteY8" fmla="*/ 154933 h 262147"/>
                    <a:gd name="connsiteX9" fmla="*/ 145930 w 224584"/>
                    <a:gd name="connsiteY9" fmla="*/ 186243 h 262147"/>
                    <a:gd name="connsiteX10" fmla="*/ 192491 w 224584"/>
                    <a:gd name="connsiteY10" fmla="*/ 262148 h 262147"/>
                    <a:gd name="connsiteX11" fmla="*/ 224585 w 224584"/>
                    <a:gd name="connsiteY11" fmla="*/ 262148 h 262147"/>
                    <a:gd name="connsiteX12" fmla="*/ 175295 w 224584"/>
                    <a:gd name="connsiteY12" fmla="*/ 181934 h 262147"/>
                    <a:gd name="connsiteX13" fmla="*/ 139324 w 224584"/>
                    <a:gd name="connsiteY13" fmla="*/ 150624 h 262147"/>
                    <a:gd name="connsiteX14" fmla="*/ 127909 w 224584"/>
                    <a:gd name="connsiteY14" fmla="*/ 132672 h 262147"/>
                    <a:gd name="connsiteX15" fmla="*/ 27750 w 224584"/>
                    <a:gd name="connsiteY15" fmla="*/ 132672 h 262147"/>
                    <a:gd name="connsiteX16" fmla="*/ 27750 w 224584"/>
                    <a:gd name="connsiteY16" fmla="*/ 25457 h 262147"/>
                    <a:gd name="connsiteX17" fmla="*/ 127909 w 224584"/>
                    <a:gd name="connsiteY17" fmla="*/ 25457 h 262147"/>
                    <a:gd name="connsiteX18" fmla="*/ 191271 w 224584"/>
                    <a:gd name="connsiteY18" fmla="*/ 79065 h 262147"/>
                    <a:gd name="connsiteX19" fmla="*/ 127909 w 224584"/>
                    <a:gd name="connsiteY19" fmla="*/ 13267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4584" h="262147">
                      <a:moveTo>
                        <a:pt x="139253" y="150660"/>
                      </a:moveTo>
                      <a:lnTo>
                        <a:pt x="139253" y="148686"/>
                      </a:lnTo>
                      <a:cubicBezTo>
                        <a:pt x="187753" y="147501"/>
                        <a:pt x="220241" y="120105"/>
                        <a:pt x="220241" y="75905"/>
                      </a:cubicBezTo>
                      <a:cubicBezTo>
                        <a:pt x="220241" y="27791"/>
                        <a:pt x="183086" y="0"/>
                        <a:pt x="128304" y="0"/>
                      </a:cubicBez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27786" y="262148"/>
                      </a:lnTo>
                      <a:lnTo>
                        <a:pt x="27786" y="154933"/>
                      </a:lnTo>
                      <a:lnTo>
                        <a:pt x="84112" y="154933"/>
                      </a:lnTo>
                      <a:cubicBezTo>
                        <a:pt x="118934" y="154933"/>
                        <a:pt x="132611" y="164341"/>
                        <a:pt x="145930" y="186243"/>
                      </a:cubicBezTo>
                      <a:lnTo>
                        <a:pt x="192491" y="262148"/>
                      </a:lnTo>
                      <a:lnTo>
                        <a:pt x="224585" y="262148"/>
                      </a:lnTo>
                      <a:lnTo>
                        <a:pt x="175295" y="181934"/>
                      </a:lnTo>
                      <a:cubicBezTo>
                        <a:pt x="166285" y="166674"/>
                        <a:pt x="156520" y="155328"/>
                        <a:pt x="139324" y="150624"/>
                      </a:cubicBezTo>
                      <a:close/>
                      <a:moveTo>
                        <a:pt x="127909" y="132672"/>
                      </a:moveTo>
                      <a:lnTo>
                        <a:pt x="27750" y="132672"/>
                      </a:lnTo>
                      <a:lnTo>
                        <a:pt x="27750" y="25457"/>
                      </a:lnTo>
                      <a:lnTo>
                        <a:pt x="127909" y="25457"/>
                      </a:lnTo>
                      <a:cubicBezTo>
                        <a:pt x="169372" y="25457"/>
                        <a:pt x="191271" y="41902"/>
                        <a:pt x="191271" y="79065"/>
                      </a:cubicBezTo>
                      <a:cubicBezTo>
                        <a:pt x="191271" y="116227"/>
                        <a:pt x="169372" y="132672"/>
                        <a:pt x="127909" y="132672"/>
                      </a:cubicBez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" name="Forma Livre 151">
                  <a:extLst>
                    <a:ext uri="{FF2B5EF4-FFF2-40B4-BE49-F238E27FC236}">
                      <a16:creationId xmlns:a16="http://schemas.microsoft.com/office/drawing/2014/main" id="{C850CF93-5FB0-C712-9B92-59EAB01767AD}"/>
                    </a:ext>
                  </a:extLst>
                </p:cNvPr>
                <p:cNvSpPr/>
                <p:nvPr/>
              </p:nvSpPr>
              <p:spPr>
                <a:xfrm>
                  <a:off x="6281956" y="6529139"/>
                  <a:ext cx="276207" cy="262147"/>
                </a:xfrm>
                <a:custGeom>
                  <a:avLst/>
                  <a:gdLst>
                    <a:gd name="connsiteX0" fmla="*/ 118539 w 276207"/>
                    <a:gd name="connsiteY0" fmla="*/ 0 h 262147"/>
                    <a:gd name="connsiteX1" fmla="*/ 0 w 276207"/>
                    <a:gd name="connsiteY1" fmla="*/ 262148 h 262147"/>
                    <a:gd name="connsiteX2" fmla="*/ 30514 w 276207"/>
                    <a:gd name="connsiteY2" fmla="*/ 262148 h 262147"/>
                    <a:gd name="connsiteX3" fmla="*/ 65731 w 276207"/>
                    <a:gd name="connsiteY3" fmla="*/ 185058 h 262147"/>
                    <a:gd name="connsiteX4" fmla="*/ 209687 w 276207"/>
                    <a:gd name="connsiteY4" fmla="*/ 185058 h 262147"/>
                    <a:gd name="connsiteX5" fmla="*/ 244904 w 276207"/>
                    <a:gd name="connsiteY5" fmla="*/ 262148 h 262147"/>
                    <a:gd name="connsiteX6" fmla="*/ 276208 w 276207"/>
                    <a:gd name="connsiteY6" fmla="*/ 262148 h 262147"/>
                    <a:gd name="connsiteX7" fmla="*/ 157274 w 276207"/>
                    <a:gd name="connsiteY7" fmla="*/ 0 h 262147"/>
                    <a:gd name="connsiteX8" fmla="*/ 118539 w 276207"/>
                    <a:gd name="connsiteY8" fmla="*/ 0 h 262147"/>
                    <a:gd name="connsiteX9" fmla="*/ 77076 w 276207"/>
                    <a:gd name="connsiteY9" fmla="*/ 160032 h 262147"/>
                    <a:gd name="connsiteX10" fmla="*/ 122057 w 276207"/>
                    <a:gd name="connsiteY10" fmla="*/ 60645 h 262147"/>
                    <a:gd name="connsiteX11" fmla="*/ 136129 w 276207"/>
                    <a:gd name="connsiteY11" fmla="*/ 26606 h 262147"/>
                    <a:gd name="connsiteX12" fmla="*/ 138463 w 276207"/>
                    <a:gd name="connsiteY12" fmla="*/ 26606 h 262147"/>
                    <a:gd name="connsiteX13" fmla="*/ 152930 w 276207"/>
                    <a:gd name="connsiteY13" fmla="*/ 60645 h 262147"/>
                    <a:gd name="connsiteX14" fmla="*/ 198307 w 276207"/>
                    <a:gd name="connsiteY14" fmla="*/ 160032 h 262147"/>
                    <a:gd name="connsiteX15" fmla="*/ 77040 w 276207"/>
                    <a:gd name="connsiteY15" fmla="*/ 16003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6207" h="262147">
                      <a:moveTo>
                        <a:pt x="118539" y="0"/>
                      </a:moveTo>
                      <a:lnTo>
                        <a:pt x="0" y="262148"/>
                      </a:lnTo>
                      <a:lnTo>
                        <a:pt x="30514" y="262148"/>
                      </a:lnTo>
                      <a:lnTo>
                        <a:pt x="65731" y="185058"/>
                      </a:lnTo>
                      <a:lnTo>
                        <a:pt x="209687" y="185058"/>
                      </a:lnTo>
                      <a:lnTo>
                        <a:pt x="244904" y="262148"/>
                      </a:lnTo>
                      <a:lnTo>
                        <a:pt x="276208" y="262148"/>
                      </a:lnTo>
                      <a:lnTo>
                        <a:pt x="157274" y="0"/>
                      </a:lnTo>
                      <a:lnTo>
                        <a:pt x="118539" y="0"/>
                      </a:lnTo>
                      <a:close/>
                      <a:moveTo>
                        <a:pt x="77076" y="160032"/>
                      </a:moveTo>
                      <a:lnTo>
                        <a:pt x="122057" y="60645"/>
                      </a:lnTo>
                      <a:lnTo>
                        <a:pt x="136129" y="26606"/>
                      </a:lnTo>
                      <a:lnTo>
                        <a:pt x="138463" y="26606"/>
                      </a:lnTo>
                      <a:lnTo>
                        <a:pt x="152930" y="60645"/>
                      </a:lnTo>
                      <a:lnTo>
                        <a:pt x="198307" y="160032"/>
                      </a:lnTo>
                      <a:lnTo>
                        <a:pt x="77040" y="16003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3" name="Forma Livre 152">
                  <a:extLst>
                    <a:ext uri="{FF2B5EF4-FFF2-40B4-BE49-F238E27FC236}">
                      <a16:creationId xmlns:a16="http://schemas.microsoft.com/office/drawing/2014/main" id="{1EC8CFC5-2A18-3F62-D80B-A3488AF5AA8C}"/>
                    </a:ext>
                  </a:extLst>
                </p:cNvPr>
                <p:cNvSpPr/>
                <p:nvPr/>
              </p:nvSpPr>
              <p:spPr>
                <a:xfrm>
                  <a:off x="6605515" y="6529139"/>
                  <a:ext cx="230400" cy="262147"/>
                </a:xfrm>
                <a:custGeom>
                  <a:avLst/>
                  <a:gdLst>
                    <a:gd name="connsiteX0" fmla="*/ 38699 w 230400"/>
                    <a:gd name="connsiteY0" fmla="*/ 234752 h 262147"/>
                    <a:gd name="connsiteX1" fmla="*/ 225698 w 230400"/>
                    <a:gd name="connsiteY1" fmla="*/ 25421 h 262147"/>
                    <a:gd name="connsiteX2" fmla="*/ 225698 w 230400"/>
                    <a:gd name="connsiteY2" fmla="*/ 0 h 262147"/>
                    <a:gd name="connsiteX3" fmla="*/ 6246 w 230400"/>
                    <a:gd name="connsiteY3" fmla="*/ 0 h 262147"/>
                    <a:gd name="connsiteX4" fmla="*/ 6246 w 230400"/>
                    <a:gd name="connsiteY4" fmla="*/ 25421 h 262147"/>
                    <a:gd name="connsiteX5" fmla="*/ 185024 w 230400"/>
                    <a:gd name="connsiteY5" fmla="*/ 25421 h 262147"/>
                    <a:gd name="connsiteX6" fmla="*/ 185024 w 230400"/>
                    <a:gd name="connsiteY6" fmla="*/ 27396 h 262147"/>
                    <a:gd name="connsiteX7" fmla="*/ 0 w 230400"/>
                    <a:gd name="connsiteY7" fmla="*/ 236726 h 262147"/>
                    <a:gd name="connsiteX8" fmla="*/ 0 w 230400"/>
                    <a:gd name="connsiteY8" fmla="*/ 262148 h 262147"/>
                    <a:gd name="connsiteX9" fmla="*/ 230400 w 230400"/>
                    <a:gd name="connsiteY9" fmla="*/ 262148 h 262147"/>
                    <a:gd name="connsiteX10" fmla="*/ 230400 w 230400"/>
                    <a:gd name="connsiteY10" fmla="*/ 236726 h 262147"/>
                    <a:gd name="connsiteX11" fmla="*/ 38699 w 230400"/>
                    <a:gd name="connsiteY11" fmla="*/ 236726 h 262147"/>
                    <a:gd name="connsiteX12" fmla="*/ 38699 w 230400"/>
                    <a:gd name="connsiteY12" fmla="*/ 234752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0400" h="262147">
                      <a:moveTo>
                        <a:pt x="38699" y="234752"/>
                      </a:moveTo>
                      <a:lnTo>
                        <a:pt x="225698" y="25421"/>
                      </a:lnTo>
                      <a:lnTo>
                        <a:pt x="225698" y="0"/>
                      </a:lnTo>
                      <a:lnTo>
                        <a:pt x="6246" y="0"/>
                      </a:lnTo>
                      <a:lnTo>
                        <a:pt x="6246" y="25421"/>
                      </a:lnTo>
                      <a:lnTo>
                        <a:pt x="185024" y="25421"/>
                      </a:lnTo>
                      <a:lnTo>
                        <a:pt x="185024" y="27396"/>
                      </a:lnTo>
                      <a:lnTo>
                        <a:pt x="0" y="236726"/>
                      </a:lnTo>
                      <a:lnTo>
                        <a:pt x="0" y="262148"/>
                      </a:lnTo>
                      <a:lnTo>
                        <a:pt x="230400" y="262148"/>
                      </a:lnTo>
                      <a:lnTo>
                        <a:pt x="230400" y="236726"/>
                      </a:lnTo>
                      <a:lnTo>
                        <a:pt x="38699" y="236726"/>
                      </a:lnTo>
                      <a:lnTo>
                        <a:pt x="38699" y="234752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4" name="Forma Livre 153">
                  <a:extLst>
                    <a:ext uri="{FF2B5EF4-FFF2-40B4-BE49-F238E27FC236}">
                      <a16:creationId xmlns:a16="http://schemas.microsoft.com/office/drawing/2014/main" id="{6B5E4835-1828-9312-61C4-DB7478E23C89}"/>
                    </a:ext>
                  </a:extLst>
                </p:cNvPr>
                <p:cNvSpPr/>
                <p:nvPr/>
              </p:nvSpPr>
              <p:spPr>
                <a:xfrm>
                  <a:off x="6904770" y="6529139"/>
                  <a:ext cx="27785" cy="262147"/>
                </a:xfrm>
                <a:custGeom>
                  <a:avLst/>
                  <a:gdLst>
                    <a:gd name="connsiteX0" fmla="*/ 0 w 27785"/>
                    <a:gd name="connsiteY0" fmla="*/ 0 h 262147"/>
                    <a:gd name="connsiteX1" fmla="*/ 27786 w 27785"/>
                    <a:gd name="connsiteY1" fmla="*/ 0 h 262147"/>
                    <a:gd name="connsiteX2" fmla="*/ 27786 w 27785"/>
                    <a:gd name="connsiteY2" fmla="*/ 262148 h 262147"/>
                    <a:gd name="connsiteX3" fmla="*/ 0 w 27785"/>
                    <a:gd name="connsiteY3" fmla="*/ 262148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785" h="262147">
                      <a:moveTo>
                        <a:pt x="0" y="0"/>
                      </a:moveTo>
                      <a:lnTo>
                        <a:pt x="27786" y="0"/>
                      </a:lnTo>
                      <a:lnTo>
                        <a:pt x="27786" y="262148"/>
                      </a:lnTo>
                      <a:lnTo>
                        <a:pt x="0" y="262148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5" name="Forma Livre 154">
                  <a:extLst>
                    <a:ext uri="{FF2B5EF4-FFF2-40B4-BE49-F238E27FC236}">
                      <a16:creationId xmlns:a16="http://schemas.microsoft.com/office/drawing/2014/main" id="{52A4DFE8-303A-EA84-3623-89A24B516DFE}"/>
                    </a:ext>
                  </a:extLst>
                </p:cNvPr>
                <p:cNvSpPr/>
                <p:nvPr/>
              </p:nvSpPr>
              <p:spPr>
                <a:xfrm>
                  <a:off x="7010385" y="6529139"/>
                  <a:ext cx="194034" cy="262147"/>
                </a:xfrm>
                <a:custGeom>
                  <a:avLst/>
                  <a:gdLst>
                    <a:gd name="connsiteX0" fmla="*/ 27786 w 194034"/>
                    <a:gd name="connsiteY0" fmla="*/ 236726 h 262147"/>
                    <a:gd name="connsiteX1" fmla="*/ 27786 w 194034"/>
                    <a:gd name="connsiteY1" fmla="*/ 0 h 262147"/>
                    <a:gd name="connsiteX2" fmla="*/ 0 w 194034"/>
                    <a:gd name="connsiteY2" fmla="*/ 0 h 262147"/>
                    <a:gd name="connsiteX3" fmla="*/ 0 w 194034"/>
                    <a:gd name="connsiteY3" fmla="*/ 262148 h 262147"/>
                    <a:gd name="connsiteX4" fmla="*/ 194035 w 194034"/>
                    <a:gd name="connsiteY4" fmla="*/ 262148 h 262147"/>
                    <a:gd name="connsiteX5" fmla="*/ 194035 w 194034"/>
                    <a:gd name="connsiteY5" fmla="*/ 236726 h 262147"/>
                    <a:gd name="connsiteX6" fmla="*/ 27786 w 194034"/>
                    <a:gd name="connsiteY6" fmla="*/ 236726 h 262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4034" h="262147">
                      <a:moveTo>
                        <a:pt x="27786" y="236726"/>
                      </a:moveTo>
                      <a:lnTo>
                        <a:pt x="27786" y="0"/>
                      </a:lnTo>
                      <a:lnTo>
                        <a:pt x="0" y="0"/>
                      </a:lnTo>
                      <a:lnTo>
                        <a:pt x="0" y="262148"/>
                      </a:lnTo>
                      <a:lnTo>
                        <a:pt x="194035" y="262148"/>
                      </a:lnTo>
                      <a:lnTo>
                        <a:pt x="194035" y="236726"/>
                      </a:lnTo>
                      <a:lnTo>
                        <a:pt x="27786" y="236726"/>
                      </a:lnTo>
                      <a:close/>
                    </a:path>
                  </a:pathLst>
                </a:custGeom>
                <a:solidFill>
                  <a:srgbClr val="825E32"/>
                </a:solidFill>
                <a:ln w="3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01" name="Gráfico 11">
              <a:extLst>
                <a:ext uri="{FF2B5EF4-FFF2-40B4-BE49-F238E27FC236}">
                  <a16:creationId xmlns:a16="http://schemas.microsoft.com/office/drawing/2014/main" id="{B19D9B66-52B8-D656-E5E0-30BC58DD297B}"/>
                </a:ext>
              </a:extLst>
            </p:cNvPr>
            <p:cNvGrpSpPr/>
            <p:nvPr/>
          </p:nvGrpSpPr>
          <p:grpSpPr>
            <a:xfrm>
              <a:off x="2642794" y="2048898"/>
              <a:ext cx="2047781" cy="622938"/>
              <a:chOff x="2783731" y="0"/>
              <a:chExt cx="5385370" cy="1638236"/>
            </a:xfrm>
            <a:solidFill>
              <a:srgbClr val="492F20"/>
            </a:solidFill>
          </p:grpSpPr>
          <p:sp>
            <p:nvSpPr>
              <p:cNvPr id="102" name="Forma Livre 101">
                <a:extLst>
                  <a:ext uri="{FF2B5EF4-FFF2-40B4-BE49-F238E27FC236}">
                    <a16:creationId xmlns:a16="http://schemas.microsoft.com/office/drawing/2014/main" id="{8D6A4E2B-C5AD-4C1B-ADD6-723A28DAE10E}"/>
                  </a:ext>
                </a:extLst>
              </p:cNvPr>
              <p:cNvSpPr/>
              <p:nvPr/>
            </p:nvSpPr>
            <p:spPr>
              <a:xfrm>
                <a:off x="2783731" y="5996"/>
                <a:ext cx="163340" cy="402539"/>
              </a:xfrm>
              <a:custGeom>
                <a:avLst/>
                <a:gdLst>
                  <a:gd name="connsiteX0" fmla="*/ 98507 w 163340"/>
                  <a:gd name="connsiteY0" fmla="*/ 402539 h 402539"/>
                  <a:gd name="connsiteX1" fmla="*/ 98507 w 163340"/>
                  <a:gd name="connsiteY1" fmla="*/ 96156 h 402539"/>
                  <a:gd name="connsiteX2" fmla="*/ 0 w 163340"/>
                  <a:gd name="connsiteY2" fmla="*/ 96156 h 402539"/>
                  <a:gd name="connsiteX3" fmla="*/ 0 w 163340"/>
                  <a:gd name="connsiteY3" fmla="*/ 49873 h 402539"/>
                  <a:gd name="connsiteX4" fmla="*/ 19206 w 163340"/>
                  <a:gd name="connsiteY4" fmla="*/ 49873 h 402539"/>
                  <a:gd name="connsiteX5" fmla="*/ 106297 w 163340"/>
                  <a:gd name="connsiteY5" fmla="*/ 0 h 402539"/>
                  <a:gd name="connsiteX6" fmla="*/ 163341 w 163340"/>
                  <a:gd name="connsiteY6" fmla="*/ 0 h 402539"/>
                  <a:gd name="connsiteX7" fmla="*/ 163341 w 163340"/>
                  <a:gd name="connsiteY7" fmla="*/ 402539 h 402539"/>
                  <a:gd name="connsiteX8" fmla="*/ 98471 w 163340"/>
                  <a:gd name="connsiteY8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340" h="402539">
                    <a:moveTo>
                      <a:pt x="98507" y="402539"/>
                    </a:moveTo>
                    <a:lnTo>
                      <a:pt x="98507" y="96156"/>
                    </a:lnTo>
                    <a:lnTo>
                      <a:pt x="0" y="96156"/>
                    </a:lnTo>
                    <a:lnTo>
                      <a:pt x="0" y="49873"/>
                    </a:lnTo>
                    <a:lnTo>
                      <a:pt x="19206" y="49873"/>
                    </a:lnTo>
                    <a:cubicBezTo>
                      <a:pt x="63649" y="49873"/>
                      <a:pt x="88886" y="38455"/>
                      <a:pt x="106297" y="0"/>
                    </a:cubicBezTo>
                    <a:lnTo>
                      <a:pt x="163341" y="0"/>
                    </a:lnTo>
                    <a:lnTo>
                      <a:pt x="163341" y="402539"/>
                    </a:lnTo>
                    <a:lnTo>
                      <a:pt x="98471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 102">
                <a:extLst>
                  <a:ext uri="{FF2B5EF4-FFF2-40B4-BE49-F238E27FC236}">
                    <a16:creationId xmlns:a16="http://schemas.microsoft.com/office/drawing/2014/main" id="{E32329F2-BFA5-CC28-F69A-80F9C8C2C867}"/>
                  </a:ext>
                </a:extLst>
              </p:cNvPr>
              <p:cNvSpPr/>
              <p:nvPr/>
            </p:nvSpPr>
            <p:spPr>
              <a:xfrm>
                <a:off x="2995177" y="0"/>
                <a:ext cx="386848" cy="414567"/>
              </a:xfrm>
              <a:custGeom>
                <a:avLst/>
                <a:gdLst>
                  <a:gd name="connsiteX0" fmla="*/ 0 w 386848"/>
                  <a:gd name="connsiteY0" fmla="*/ 207284 h 414567"/>
                  <a:gd name="connsiteX1" fmla="*/ 193424 w 386848"/>
                  <a:gd name="connsiteY1" fmla="*/ 0 h 414567"/>
                  <a:gd name="connsiteX2" fmla="*/ 386849 w 386848"/>
                  <a:gd name="connsiteY2" fmla="*/ 207284 h 414567"/>
                  <a:gd name="connsiteX3" fmla="*/ 193424 w 386848"/>
                  <a:gd name="connsiteY3" fmla="*/ 414568 h 414567"/>
                  <a:gd name="connsiteX4" fmla="*/ 0 w 386848"/>
                  <a:gd name="connsiteY4" fmla="*/ 207284 h 414567"/>
                  <a:gd name="connsiteX5" fmla="*/ 317779 w 386848"/>
                  <a:gd name="connsiteY5" fmla="*/ 207284 h 414567"/>
                  <a:gd name="connsiteX6" fmla="*/ 193424 w 386848"/>
                  <a:gd name="connsiteY6" fmla="*/ 62476 h 414567"/>
                  <a:gd name="connsiteX7" fmla="*/ 68496 w 386848"/>
                  <a:gd name="connsiteY7" fmla="*/ 207284 h 414567"/>
                  <a:gd name="connsiteX8" fmla="*/ 193424 w 386848"/>
                  <a:gd name="connsiteY8" fmla="*/ 352092 h 414567"/>
                  <a:gd name="connsiteX9" fmla="*/ 317779 w 386848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848" h="414567">
                    <a:moveTo>
                      <a:pt x="0" y="207284"/>
                    </a:moveTo>
                    <a:cubicBezTo>
                      <a:pt x="0" y="79890"/>
                      <a:pt x="72085" y="0"/>
                      <a:pt x="193424" y="0"/>
                    </a:cubicBezTo>
                    <a:cubicBezTo>
                      <a:pt x="314763" y="0"/>
                      <a:pt x="386849" y="79890"/>
                      <a:pt x="386849" y="207284"/>
                    </a:cubicBezTo>
                    <a:cubicBezTo>
                      <a:pt x="386849" y="334678"/>
                      <a:pt x="314763" y="414568"/>
                      <a:pt x="193424" y="414568"/>
                    </a:cubicBezTo>
                    <a:cubicBezTo>
                      <a:pt x="72085" y="414568"/>
                      <a:pt x="0" y="335252"/>
                      <a:pt x="0" y="207284"/>
                    </a:cubicBezTo>
                    <a:close/>
                    <a:moveTo>
                      <a:pt x="317779" y="207284"/>
                    </a:moveTo>
                    <a:cubicBezTo>
                      <a:pt x="317779" y="106963"/>
                      <a:pt x="279331" y="62476"/>
                      <a:pt x="193424" y="62476"/>
                    </a:cubicBezTo>
                    <a:cubicBezTo>
                      <a:pt x="107518" y="62476"/>
                      <a:pt x="68496" y="106927"/>
                      <a:pt x="68496" y="207284"/>
                    </a:cubicBezTo>
                    <a:cubicBezTo>
                      <a:pt x="68496" y="307641"/>
                      <a:pt x="107554" y="352092"/>
                      <a:pt x="193424" y="352092"/>
                    </a:cubicBezTo>
                    <a:cubicBezTo>
                      <a:pt x="279295" y="352092"/>
                      <a:pt x="317779" y="307641"/>
                      <a:pt x="317779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 103">
                <a:extLst>
                  <a:ext uri="{FF2B5EF4-FFF2-40B4-BE49-F238E27FC236}">
                    <a16:creationId xmlns:a16="http://schemas.microsoft.com/office/drawing/2014/main" id="{5EC9DA87-36B3-5F5E-D93E-52614667A45A}"/>
                  </a:ext>
                </a:extLst>
              </p:cNvPr>
              <p:cNvSpPr/>
              <p:nvPr/>
            </p:nvSpPr>
            <p:spPr>
              <a:xfrm>
                <a:off x="3403027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 104">
                <a:extLst>
                  <a:ext uri="{FF2B5EF4-FFF2-40B4-BE49-F238E27FC236}">
                    <a16:creationId xmlns:a16="http://schemas.microsoft.com/office/drawing/2014/main" id="{3FF5A440-B386-4EF8-3A14-F588B4ED697B}"/>
                  </a:ext>
                </a:extLst>
              </p:cNvPr>
              <p:cNvSpPr/>
              <p:nvPr/>
            </p:nvSpPr>
            <p:spPr>
              <a:xfrm>
                <a:off x="3666777" y="5996"/>
                <a:ext cx="314153" cy="402539"/>
              </a:xfrm>
              <a:custGeom>
                <a:avLst/>
                <a:gdLst>
                  <a:gd name="connsiteX0" fmla="*/ 0 w 314153"/>
                  <a:gd name="connsiteY0" fmla="*/ 402539 h 402539"/>
                  <a:gd name="connsiteX1" fmla="*/ 0 w 314153"/>
                  <a:gd name="connsiteY1" fmla="*/ 0 h 402539"/>
                  <a:gd name="connsiteX2" fmla="*/ 64870 w 314153"/>
                  <a:gd name="connsiteY2" fmla="*/ 0 h 402539"/>
                  <a:gd name="connsiteX3" fmla="*/ 64870 w 314153"/>
                  <a:gd name="connsiteY3" fmla="*/ 195256 h 402539"/>
                  <a:gd name="connsiteX4" fmla="*/ 68460 w 314153"/>
                  <a:gd name="connsiteY4" fmla="*/ 195256 h 402539"/>
                  <a:gd name="connsiteX5" fmla="*/ 191594 w 314153"/>
                  <a:gd name="connsiteY5" fmla="*/ 97915 h 402539"/>
                  <a:gd name="connsiteX6" fmla="*/ 314153 w 314153"/>
                  <a:gd name="connsiteY6" fmla="*/ 224698 h 402539"/>
                  <a:gd name="connsiteX7" fmla="*/ 314153 w 314153"/>
                  <a:gd name="connsiteY7" fmla="*/ 402539 h 402539"/>
                  <a:gd name="connsiteX8" fmla="*/ 249894 w 314153"/>
                  <a:gd name="connsiteY8" fmla="*/ 402539 h 402539"/>
                  <a:gd name="connsiteX9" fmla="*/ 249894 w 314153"/>
                  <a:gd name="connsiteY9" fmla="*/ 240317 h 402539"/>
                  <a:gd name="connsiteX10" fmla="*/ 160972 w 314153"/>
                  <a:gd name="connsiteY10" fmla="*/ 156190 h 402539"/>
                  <a:gd name="connsiteX11" fmla="*/ 64870 w 314153"/>
                  <a:gd name="connsiteY11" fmla="*/ 257732 h 402539"/>
                  <a:gd name="connsiteX12" fmla="*/ 64870 w 314153"/>
                  <a:gd name="connsiteY12" fmla="*/ 402539 h 402539"/>
                  <a:gd name="connsiteX13" fmla="*/ 0 w 314153"/>
                  <a:gd name="connsiteY13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195256"/>
                    </a:lnTo>
                    <a:lnTo>
                      <a:pt x="68460" y="195256"/>
                    </a:lnTo>
                    <a:cubicBezTo>
                      <a:pt x="78655" y="144808"/>
                      <a:pt x="115308" y="97915"/>
                      <a:pt x="191594" y="97915"/>
                    </a:cubicBezTo>
                    <a:cubicBezTo>
                      <a:pt x="273874" y="97915"/>
                      <a:pt x="314153" y="151989"/>
                      <a:pt x="314153" y="224698"/>
                    </a:cubicBezTo>
                    <a:lnTo>
                      <a:pt x="314153" y="402539"/>
                    </a:lnTo>
                    <a:lnTo>
                      <a:pt x="249894" y="402539"/>
                    </a:lnTo>
                    <a:lnTo>
                      <a:pt x="249894" y="240317"/>
                    </a:lnTo>
                    <a:cubicBezTo>
                      <a:pt x="249894" y="180247"/>
                      <a:pt x="222862" y="156190"/>
                      <a:pt x="160972" y="156190"/>
                    </a:cubicBezTo>
                    <a:cubicBezTo>
                      <a:pt x="90071" y="156190"/>
                      <a:pt x="64870" y="194645"/>
                      <a:pt x="64870" y="257732"/>
                    </a:cubicBez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 105">
                <a:extLst>
                  <a:ext uri="{FF2B5EF4-FFF2-40B4-BE49-F238E27FC236}">
                    <a16:creationId xmlns:a16="http://schemas.microsoft.com/office/drawing/2014/main" id="{DF34CFD3-A344-5C81-E9C4-2B9D14CC13AB}"/>
                  </a:ext>
                </a:extLst>
              </p:cNvPr>
              <p:cNvSpPr/>
              <p:nvPr/>
            </p:nvSpPr>
            <p:spPr>
              <a:xfrm>
                <a:off x="4141938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 106">
                <a:extLst>
                  <a:ext uri="{FF2B5EF4-FFF2-40B4-BE49-F238E27FC236}">
                    <a16:creationId xmlns:a16="http://schemas.microsoft.com/office/drawing/2014/main" id="{E8C4DCD4-4A93-D785-5F67-45F74CB854A7}"/>
                  </a:ext>
                </a:extLst>
              </p:cNvPr>
              <p:cNvSpPr/>
              <p:nvPr/>
            </p:nvSpPr>
            <p:spPr>
              <a:xfrm>
                <a:off x="4266867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8" name="Forma Livre 107">
                <a:extLst>
                  <a:ext uri="{FF2B5EF4-FFF2-40B4-BE49-F238E27FC236}">
                    <a16:creationId xmlns:a16="http://schemas.microsoft.com/office/drawing/2014/main" id="{A80B53B7-EDA6-A850-B1E6-EE82D619EC37}"/>
                  </a:ext>
                </a:extLst>
              </p:cNvPr>
              <p:cNvSpPr/>
              <p:nvPr/>
            </p:nvSpPr>
            <p:spPr>
              <a:xfrm>
                <a:off x="4609273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4 w 222861"/>
                  <a:gd name="connsiteY7" fmla="*/ 0 h 364084"/>
                  <a:gd name="connsiteX8" fmla="*/ 114734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4 w 222861"/>
                  <a:gd name="connsiteY11" fmla="*/ 119566 h 364084"/>
                  <a:gd name="connsiteX12" fmla="*/ 114734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402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4" y="0"/>
                    </a:lnTo>
                    <a:lnTo>
                      <a:pt x="114734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4" y="119566"/>
                    </a:lnTo>
                    <a:lnTo>
                      <a:pt x="114734" y="259563"/>
                    </a:lnTo>
                    <a:cubicBezTo>
                      <a:pt x="114734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402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 108">
                <a:extLst>
                  <a:ext uri="{FF2B5EF4-FFF2-40B4-BE49-F238E27FC236}">
                    <a16:creationId xmlns:a16="http://schemas.microsoft.com/office/drawing/2014/main" id="{EC2343AB-4BD6-7A99-FB56-571043C8FC2B}"/>
                  </a:ext>
                </a:extLst>
              </p:cNvPr>
              <p:cNvSpPr/>
              <p:nvPr/>
            </p:nvSpPr>
            <p:spPr>
              <a:xfrm>
                <a:off x="4860997" y="103947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8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44 w 316558"/>
                  <a:gd name="connsiteY12" fmla="*/ 133964 h 310620"/>
                  <a:gd name="connsiteX13" fmla="*/ 255279 w 316558"/>
                  <a:gd name="connsiteY13" fmla="*/ 133964 h 310620"/>
                  <a:gd name="connsiteX14" fmla="*/ 255279 w 316558"/>
                  <a:gd name="connsiteY14" fmla="*/ 132780 h 310620"/>
                  <a:gd name="connsiteX15" fmla="*/ 159751 w 316558"/>
                  <a:gd name="connsiteY15" fmla="*/ 51058 h 310620"/>
                  <a:gd name="connsiteX16" fmla="*/ 61244 w 316558"/>
                  <a:gd name="connsiteY16" fmla="*/ 133964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8" y="51058"/>
                      <a:pt x="316558" y="141792"/>
                    </a:cubicBezTo>
                    <a:cubicBezTo>
                      <a:pt x="316558" y="152599"/>
                      <a:pt x="315948" y="161001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44" y="133964"/>
                    </a:moveTo>
                    <a:lnTo>
                      <a:pt x="255279" y="133964"/>
                    </a:lnTo>
                    <a:lnTo>
                      <a:pt x="255279" y="132780"/>
                    </a:lnTo>
                    <a:cubicBezTo>
                      <a:pt x="255279" y="77521"/>
                      <a:pt x="223436" y="51058"/>
                      <a:pt x="159751" y="51058"/>
                    </a:cubicBezTo>
                    <a:cubicBezTo>
                      <a:pt x="96066" y="51058"/>
                      <a:pt x="64834" y="80501"/>
                      <a:pt x="61244" y="13396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orma Livre 109">
                <a:extLst>
                  <a:ext uri="{FF2B5EF4-FFF2-40B4-BE49-F238E27FC236}">
                    <a16:creationId xmlns:a16="http://schemas.microsoft.com/office/drawing/2014/main" id="{919E4C8A-5F5C-1E48-5E81-51912A0BF66A}"/>
                  </a:ext>
                </a:extLst>
              </p:cNvPr>
              <p:cNvSpPr/>
              <p:nvPr/>
            </p:nvSpPr>
            <p:spPr>
              <a:xfrm>
                <a:off x="5226235" y="103911"/>
                <a:ext cx="263679" cy="304624"/>
              </a:xfrm>
              <a:custGeom>
                <a:avLst/>
                <a:gdLst>
                  <a:gd name="connsiteX0" fmla="*/ 0 w 263679"/>
                  <a:gd name="connsiteY0" fmla="*/ 304624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4 h 304624"/>
                  <a:gd name="connsiteX13" fmla="*/ 0 w 263679"/>
                  <a:gd name="connsiteY13" fmla="*/ 304624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4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4"/>
                    </a:lnTo>
                    <a:lnTo>
                      <a:pt x="0" y="30462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1" name="Forma Livre 110">
                <a:extLst>
                  <a:ext uri="{FF2B5EF4-FFF2-40B4-BE49-F238E27FC236}">
                    <a16:creationId xmlns:a16="http://schemas.microsoft.com/office/drawing/2014/main" id="{C0864BB3-00E2-491C-497A-4E9398052B3D}"/>
                  </a:ext>
                </a:extLst>
              </p:cNvPr>
              <p:cNvSpPr/>
              <p:nvPr/>
            </p:nvSpPr>
            <p:spPr>
              <a:xfrm>
                <a:off x="5530767" y="103947"/>
                <a:ext cx="311748" cy="304588"/>
              </a:xfrm>
              <a:custGeom>
                <a:avLst/>
                <a:gdLst>
                  <a:gd name="connsiteX0" fmla="*/ 0 w 311748"/>
                  <a:gd name="connsiteY0" fmla="*/ 304589 h 304588"/>
                  <a:gd name="connsiteX1" fmla="*/ 0 w 311748"/>
                  <a:gd name="connsiteY1" fmla="*/ 5996 h 304588"/>
                  <a:gd name="connsiteX2" fmla="*/ 59449 w 311748"/>
                  <a:gd name="connsiteY2" fmla="*/ 5996 h 304588"/>
                  <a:gd name="connsiteX3" fmla="*/ 59449 w 311748"/>
                  <a:gd name="connsiteY3" fmla="*/ 98525 h 304588"/>
                  <a:gd name="connsiteX4" fmla="*/ 63649 w 311748"/>
                  <a:gd name="connsiteY4" fmla="*/ 98525 h 304588"/>
                  <a:gd name="connsiteX5" fmla="*/ 188004 w 311748"/>
                  <a:gd name="connsiteY5" fmla="*/ 0 h 304588"/>
                  <a:gd name="connsiteX6" fmla="*/ 311748 w 311748"/>
                  <a:gd name="connsiteY6" fmla="*/ 124952 h 304588"/>
                  <a:gd name="connsiteX7" fmla="*/ 311748 w 311748"/>
                  <a:gd name="connsiteY7" fmla="*/ 304589 h 304588"/>
                  <a:gd name="connsiteX8" fmla="*/ 246878 w 311748"/>
                  <a:gd name="connsiteY8" fmla="*/ 304589 h 304588"/>
                  <a:gd name="connsiteX9" fmla="*/ 246878 w 311748"/>
                  <a:gd name="connsiteY9" fmla="*/ 142366 h 304588"/>
                  <a:gd name="connsiteX10" fmla="*/ 159787 w 311748"/>
                  <a:gd name="connsiteY10" fmla="*/ 58239 h 304588"/>
                  <a:gd name="connsiteX11" fmla="*/ 64870 w 311748"/>
                  <a:gd name="connsiteY11" fmla="*/ 156765 h 304588"/>
                  <a:gd name="connsiteX12" fmla="*/ 64870 w 311748"/>
                  <a:gd name="connsiteY12" fmla="*/ 304553 h 304588"/>
                  <a:gd name="connsiteX13" fmla="*/ 0 w 311748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8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 111">
                <a:extLst>
                  <a:ext uri="{FF2B5EF4-FFF2-40B4-BE49-F238E27FC236}">
                    <a16:creationId xmlns:a16="http://schemas.microsoft.com/office/drawing/2014/main" id="{87AD7B52-C054-445F-5060-28ADC51C3BCA}"/>
                  </a:ext>
                </a:extLst>
              </p:cNvPr>
              <p:cNvSpPr/>
              <p:nvPr/>
            </p:nvSpPr>
            <p:spPr>
              <a:xfrm>
                <a:off x="5886994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8 w 295593"/>
                  <a:gd name="connsiteY12" fmla="*/ 304589 h 310584"/>
                  <a:gd name="connsiteX13" fmla="*/ 236108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8" y="304589"/>
                    </a:lnTo>
                    <a:lnTo>
                      <a:pt x="236108" y="230084"/>
                    </a:lnTo>
                    <a:lnTo>
                      <a:pt x="231908" y="230084"/>
                    </a:lnTo>
                    <a:cubicBezTo>
                      <a:pt x="216292" y="280568"/>
                      <a:pt x="168833" y="310585"/>
                      <a:pt x="100948" y="310585"/>
                    </a:cubicBezTo>
                    <a:cubicBezTo>
                      <a:pt x="39094" y="310585"/>
                      <a:pt x="36" y="281752"/>
                      <a:pt x="36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 112">
                <a:extLst>
                  <a:ext uri="{FF2B5EF4-FFF2-40B4-BE49-F238E27FC236}">
                    <a16:creationId xmlns:a16="http://schemas.microsoft.com/office/drawing/2014/main" id="{D4E475E0-9611-0148-4C6C-8565001142B2}"/>
                  </a:ext>
                </a:extLst>
              </p:cNvPr>
              <p:cNvSpPr/>
              <p:nvPr/>
            </p:nvSpPr>
            <p:spPr>
              <a:xfrm>
                <a:off x="6213174" y="44451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4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4 h 364084"/>
                  <a:gd name="connsiteX16" fmla="*/ 154366 w 222861"/>
                  <a:gd name="connsiteY16" fmla="*/ 364084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4"/>
                    </a:moveTo>
                    <a:cubicBezTo>
                      <a:pt x="90143" y="364084"/>
                      <a:pt x="50474" y="335862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4"/>
                    </a:lnTo>
                    <a:lnTo>
                      <a:pt x="154366" y="36408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 113">
                <a:extLst>
                  <a:ext uri="{FF2B5EF4-FFF2-40B4-BE49-F238E27FC236}">
                    <a16:creationId xmlns:a16="http://schemas.microsoft.com/office/drawing/2014/main" id="{8E8CB4BC-D9EE-2E6A-BAE1-1B1F703752E6}"/>
                  </a:ext>
                </a:extLst>
              </p:cNvPr>
              <p:cNvSpPr/>
              <p:nvPr/>
            </p:nvSpPr>
            <p:spPr>
              <a:xfrm>
                <a:off x="6476889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6911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11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 114">
                <a:extLst>
                  <a:ext uri="{FF2B5EF4-FFF2-40B4-BE49-F238E27FC236}">
                    <a16:creationId xmlns:a16="http://schemas.microsoft.com/office/drawing/2014/main" id="{D7614F80-E847-9DE9-2551-463BF03698C3}"/>
                  </a:ext>
                </a:extLst>
              </p:cNvPr>
              <p:cNvSpPr/>
              <p:nvPr/>
            </p:nvSpPr>
            <p:spPr>
              <a:xfrm>
                <a:off x="6588607" y="10394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6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6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526" y="155616"/>
                    </a:moveTo>
                    <a:cubicBezTo>
                      <a:pt x="268526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6"/>
                      <a:pt x="93768" y="252956"/>
                      <a:pt x="165818" y="252956"/>
                    </a:cubicBezTo>
                    <a:cubicBezTo>
                      <a:pt x="237868" y="252956"/>
                      <a:pt x="268526" y="218702"/>
                      <a:pt x="268526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 115">
                <a:extLst>
                  <a:ext uri="{FF2B5EF4-FFF2-40B4-BE49-F238E27FC236}">
                    <a16:creationId xmlns:a16="http://schemas.microsoft.com/office/drawing/2014/main" id="{FDCB362B-5A6A-97CC-0B33-A2A980D7BED4}"/>
                  </a:ext>
                </a:extLst>
              </p:cNvPr>
              <p:cNvSpPr/>
              <p:nvPr/>
            </p:nvSpPr>
            <p:spPr>
              <a:xfrm>
                <a:off x="6967666" y="103947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7" name="Forma Livre 116">
                <a:extLst>
                  <a:ext uri="{FF2B5EF4-FFF2-40B4-BE49-F238E27FC236}">
                    <a16:creationId xmlns:a16="http://schemas.microsoft.com/office/drawing/2014/main" id="{85110CA1-1825-354C-70C5-157B332AE705}"/>
                  </a:ext>
                </a:extLst>
              </p:cNvPr>
              <p:cNvSpPr/>
              <p:nvPr/>
            </p:nvSpPr>
            <p:spPr>
              <a:xfrm>
                <a:off x="7323893" y="103947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1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64 h 310584"/>
                  <a:gd name="connsiteX18" fmla="*/ 231872 w 295593"/>
                  <a:gd name="connsiteY18" fmla="*/ 179637 h 310584"/>
                  <a:gd name="connsiteX19" fmla="*/ 114733 w 295593"/>
                  <a:gd name="connsiteY19" fmla="*/ 192850 h 310584"/>
                  <a:gd name="connsiteX20" fmla="*/ 64870 w 295593"/>
                  <a:gd name="connsiteY20" fmla="*/ 228289 h 310584"/>
                  <a:gd name="connsiteX21" fmla="*/ 118323 w 295593"/>
                  <a:gd name="connsiteY21" fmla="*/ 263728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1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0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2"/>
                      <a:pt x="72" y="232490"/>
                    </a:cubicBezTo>
                    <a:close/>
                    <a:moveTo>
                      <a:pt x="118323" y="263764"/>
                    </a:moveTo>
                    <a:cubicBezTo>
                      <a:pt x="186209" y="263764"/>
                      <a:pt x="231872" y="238522"/>
                      <a:pt x="231872" y="179637"/>
                    </a:cubicBezTo>
                    <a:lnTo>
                      <a:pt x="114733" y="192850"/>
                    </a:lnTo>
                    <a:cubicBezTo>
                      <a:pt x="81096" y="197051"/>
                      <a:pt x="64870" y="204878"/>
                      <a:pt x="64870" y="228289"/>
                    </a:cubicBezTo>
                    <a:cubicBezTo>
                      <a:pt x="64870" y="251699"/>
                      <a:pt x="81096" y="263728"/>
                      <a:pt x="118323" y="263728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8" name="Forma Livre 117">
                <a:extLst>
                  <a:ext uri="{FF2B5EF4-FFF2-40B4-BE49-F238E27FC236}">
                    <a16:creationId xmlns:a16="http://schemas.microsoft.com/office/drawing/2014/main" id="{97CF959D-A577-6910-DAF8-1BA06D9CFAC0}"/>
                  </a:ext>
                </a:extLst>
              </p:cNvPr>
              <p:cNvSpPr/>
              <p:nvPr/>
            </p:nvSpPr>
            <p:spPr>
              <a:xfrm>
                <a:off x="7677104" y="5996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9" name="Forma Livre 118">
                <a:extLst>
                  <a:ext uri="{FF2B5EF4-FFF2-40B4-BE49-F238E27FC236}">
                    <a16:creationId xmlns:a16="http://schemas.microsoft.com/office/drawing/2014/main" id="{5D427CC6-3F19-05C5-5A78-F3113115FE23}"/>
                  </a:ext>
                </a:extLst>
              </p:cNvPr>
              <p:cNvSpPr/>
              <p:nvPr/>
            </p:nvSpPr>
            <p:spPr>
              <a:xfrm>
                <a:off x="2794537" y="560812"/>
                <a:ext cx="350842" cy="414532"/>
              </a:xfrm>
              <a:custGeom>
                <a:avLst/>
                <a:gdLst>
                  <a:gd name="connsiteX0" fmla="*/ 610 w 350842"/>
                  <a:gd name="connsiteY0" fmla="*/ 276941 h 414532"/>
                  <a:gd name="connsiteX1" fmla="*/ 610 w 350842"/>
                  <a:gd name="connsiteY1" fmla="*/ 273351 h 414532"/>
                  <a:gd name="connsiteX2" fmla="*/ 65480 w 350842"/>
                  <a:gd name="connsiteY2" fmla="*/ 273351 h 414532"/>
                  <a:gd name="connsiteX3" fmla="*/ 65480 w 350842"/>
                  <a:gd name="connsiteY3" fmla="*/ 282973 h 414532"/>
                  <a:gd name="connsiteX4" fmla="*/ 182009 w 350842"/>
                  <a:gd name="connsiteY4" fmla="*/ 355072 h 414532"/>
                  <a:gd name="connsiteX5" fmla="*/ 285936 w 350842"/>
                  <a:gd name="connsiteY5" fmla="*/ 300388 h 414532"/>
                  <a:gd name="connsiteX6" fmla="*/ 214461 w 350842"/>
                  <a:gd name="connsiteY6" fmla="*/ 242723 h 414532"/>
                  <a:gd name="connsiteX7" fmla="*/ 115954 w 350842"/>
                  <a:gd name="connsiteY7" fmla="*/ 226494 h 414532"/>
                  <a:gd name="connsiteX8" fmla="*/ 0 w 350842"/>
                  <a:gd name="connsiteY8" fmla="*/ 117161 h 414532"/>
                  <a:gd name="connsiteX9" fmla="*/ 172998 w 350842"/>
                  <a:gd name="connsiteY9" fmla="*/ 0 h 414532"/>
                  <a:gd name="connsiteX10" fmla="*/ 344201 w 350842"/>
                  <a:gd name="connsiteY10" fmla="*/ 137591 h 414532"/>
                  <a:gd name="connsiteX11" fmla="*/ 344201 w 350842"/>
                  <a:gd name="connsiteY11" fmla="*/ 141181 h 414532"/>
                  <a:gd name="connsiteX12" fmla="*/ 279941 w 350842"/>
                  <a:gd name="connsiteY12" fmla="*/ 141181 h 414532"/>
                  <a:gd name="connsiteX13" fmla="*/ 279941 w 350842"/>
                  <a:gd name="connsiteY13" fmla="*/ 133354 h 414532"/>
                  <a:gd name="connsiteX14" fmla="*/ 167003 w 350842"/>
                  <a:gd name="connsiteY14" fmla="*/ 59460 h 414532"/>
                  <a:gd name="connsiteX15" fmla="*/ 64906 w 350842"/>
                  <a:gd name="connsiteY15" fmla="*/ 113534 h 414532"/>
                  <a:gd name="connsiteX16" fmla="*/ 132791 w 350842"/>
                  <a:gd name="connsiteY16" fmla="*/ 170014 h 414532"/>
                  <a:gd name="connsiteX17" fmla="*/ 230688 w 350842"/>
                  <a:gd name="connsiteY17" fmla="*/ 186818 h 414532"/>
                  <a:gd name="connsiteX18" fmla="*/ 350842 w 350842"/>
                  <a:gd name="connsiteY18" fmla="*/ 296761 h 414532"/>
                  <a:gd name="connsiteX19" fmla="*/ 182044 w 350842"/>
                  <a:gd name="connsiteY19" fmla="*/ 414532 h 414532"/>
                  <a:gd name="connsiteX20" fmla="*/ 646 w 350842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42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697" y="355072"/>
                      <a:pt x="182009" y="355072"/>
                    </a:cubicBezTo>
                    <a:cubicBezTo>
                      <a:pt x="258904" y="355072"/>
                      <a:pt x="285936" y="338268"/>
                      <a:pt x="285936" y="300388"/>
                    </a:cubicBezTo>
                    <a:cubicBezTo>
                      <a:pt x="285936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697" y="59460"/>
                      <a:pt x="64906" y="77485"/>
                      <a:pt x="64906" y="113534"/>
                    </a:cubicBezTo>
                    <a:cubicBezTo>
                      <a:pt x="64906" y="149583"/>
                      <a:pt x="85332" y="159817"/>
                      <a:pt x="132791" y="170014"/>
                    </a:cubicBezTo>
                    <a:lnTo>
                      <a:pt x="230688" y="186818"/>
                    </a:lnTo>
                    <a:cubicBezTo>
                      <a:pt x="311174" y="201252"/>
                      <a:pt x="350842" y="237876"/>
                      <a:pt x="350842" y="296761"/>
                    </a:cubicBezTo>
                    <a:cubicBezTo>
                      <a:pt x="350842" y="355647"/>
                      <a:pt x="300978" y="414532"/>
                      <a:pt x="182044" y="414532"/>
                    </a:cubicBezTo>
                    <a:cubicBezTo>
                      <a:pt x="63111" y="414532"/>
                      <a:pt x="646" y="361679"/>
                      <a:pt x="646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" name="Forma Livre 119">
                <a:extLst>
                  <a:ext uri="{FF2B5EF4-FFF2-40B4-BE49-F238E27FC236}">
                    <a16:creationId xmlns:a16="http://schemas.microsoft.com/office/drawing/2014/main" id="{7E050214-5962-C834-7E99-7E453BAF8D02}"/>
                  </a:ext>
                </a:extLst>
              </p:cNvPr>
              <p:cNvSpPr/>
              <p:nvPr/>
            </p:nvSpPr>
            <p:spPr>
              <a:xfrm>
                <a:off x="3161641" y="670683"/>
                <a:ext cx="353247" cy="400780"/>
              </a:xfrm>
              <a:custGeom>
                <a:avLst/>
                <a:gdLst>
                  <a:gd name="connsiteX0" fmla="*/ 35397 w 353247"/>
                  <a:gd name="connsiteY0" fmla="*/ 400780 h 400780"/>
                  <a:gd name="connsiteX1" fmla="*/ 35397 w 353247"/>
                  <a:gd name="connsiteY1" fmla="*/ 341895 h 400780"/>
                  <a:gd name="connsiteX2" fmla="*/ 93661 w 353247"/>
                  <a:gd name="connsiteY2" fmla="*/ 341895 h 400780"/>
                  <a:gd name="connsiteX3" fmla="*/ 139935 w 353247"/>
                  <a:gd name="connsiteY3" fmla="*/ 314247 h 400780"/>
                  <a:gd name="connsiteX4" fmla="*/ 147151 w 353247"/>
                  <a:gd name="connsiteY4" fmla="*/ 298628 h 400780"/>
                  <a:gd name="connsiteX5" fmla="*/ 0 w 353247"/>
                  <a:gd name="connsiteY5" fmla="*/ 36 h 400780"/>
                  <a:gd name="connsiteX6" fmla="*/ 72696 w 353247"/>
                  <a:gd name="connsiteY6" fmla="*/ 36 h 400780"/>
                  <a:gd name="connsiteX7" fmla="*/ 148981 w 353247"/>
                  <a:gd name="connsiteY7" fmla="*/ 158632 h 400780"/>
                  <a:gd name="connsiteX8" fmla="*/ 178419 w 353247"/>
                  <a:gd name="connsiteY8" fmla="*/ 230120 h 400780"/>
                  <a:gd name="connsiteX9" fmla="*/ 183229 w 353247"/>
                  <a:gd name="connsiteY9" fmla="*/ 230120 h 400780"/>
                  <a:gd name="connsiteX10" fmla="*/ 211482 w 353247"/>
                  <a:gd name="connsiteY10" fmla="*/ 158021 h 400780"/>
                  <a:gd name="connsiteX11" fmla="*/ 281772 w 353247"/>
                  <a:gd name="connsiteY11" fmla="*/ 0 h 400780"/>
                  <a:gd name="connsiteX12" fmla="*/ 353247 w 353247"/>
                  <a:gd name="connsiteY12" fmla="*/ 0 h 400780"/>
                  <a:gd name="connsiteX13" fmla="*/ 197661 w 353247"/>
                  <a:gd name="connsiteY13" fmla="*/ 331051 h 400780"/>
                  <a:gd name="connsiteX14" fmla="*/ 78116 w 353247"/>
                  <a:gd name="connsiteY14" fmla="*/ 400744 h 400780"/>
                  <a:gd name="connsiteX15" fmla="*/ 35468 w 353247"/>
                  <a:gd name="connsiteY15" fmla="*/ 400744 h 4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3247" h="400780">
                    <a:moveTo>
                      <a:pt x="35397" y="400780"/>
                    </a:moveTo>
                    <a:lnTo>
                      <a:pt x="35397" y="341895"/>
                    </a:lnTo>
                    <a:lnTo>
                      <a:pt x="93661" y="341895"/>
                    </a:lnTo>
                    <a:cubicBezTo>
                      <a:pt x="120083" y="341895"/>
                      <a:pt x="130888" y="334678"/>
                      <a:pt x="139935" y="314247"/>
                    </a:cubicBezTo>
                    <a:lnTo>
                      <a:pt x="147151" y="298628"/>
                    </a:lnTo>
                    <a:lnTo>
                      <a:pt x="0" y="36"/>
                    </a:lnTo>
                    <a:lnTo>
                      <a:pt x="72696" y="36"/>
                    </a:lnTo>
                    <a:lnTo>
                      <a:pt x="148981" y="158632"/>
                    </a:lnTo>
                    <a:lnTo>
                      <a:pt x="178419" y="230120"/>
                    </a:lnTo>
                    <a:lnTo>
                      <a:pt x="183229" y="230120"/>
                    </a:lnTo>
                    <a:lnTo>
                      <a:pt x="211482" y="158021"/>
                    </a:lnTo>
                    <a:lnTo>
                      <a:pt x="281772" y="0"/>
                    </a:lnTo>
                    <a:lnTo>
                      <a:pt x="353247" y="0"/>
                    </a:lnTo>
                    <a:lnTo>
                      <a:pt x="197661" y="331051"/>
                    </a:lnTo>
                    <a:cubicBezTo>
                      <a:pt x="173034" y="384515"/>
                      <a:pt x="139396" y="400744"/>
                      <a:pt x="78116" y="400744"/>
                    </a:cubicBezTo>
                    <a:lnTo>
                      <a:pt x="35468" y="400744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1" name="Forma Livre 120">
                <a:extLst>
                  <a:ext uri="{FF2B5EF4-FFF2-40B4-BE49-F238E27FC236}">
                    <a16:creationId xmlns:a16="http://schemas.microsoft.com/office/drawing/2014/main" id="{69DD1C87-475B-6BB0-2AA4-5B09816E1CEB}"/>
                  </a:ext>
                </a:extLst>
              </p:cNvPr>
              <p:cNvSpPr/>
              <p:nvPr/>
            </p:nvSpPr>
            <p:spPr>
              <a:xfrm>
                <a:off x="3546587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7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2" name="Forma Livre 121">
                <a:extLst>
                  <a:ext uri="{FF2B5EF4-FFF2-40B4-BE49-F238E27FC236}">
                    <a16:creationId xmlns:a16="http://schemas.microsoft.com/office/drawing/2014/main" id="{13DEF2E0-DB4C-D83A-F36F-86BF24612A51}"/>
                  </a:ext>
                </a:extLst>
              </p:cNvPr>
              <p:cNvSpPr/>
              <p:nvPr/>
            </p:nvSpPr>
            <p:spPr>
              <a:xfrm>
                <a:off x="4132928" y="664687"/>
                <a:ext cx="333969" cy="406776"/>
              </a:xfrm>
              <a:custGeom>
                <a:avLst/>
                <a:gdLst>
                  <a:gd name="connsiteX0" fmla="*/ 0 w 333969"/>
                  <a:gd name="connsiteY0" fmla="*/ 406776 h 406776"/>
                  <a:gd name="connsiteX1" fmla="*/ 0 w 333969"/>
                  <a:gd name="connsiteY1" fmla="*/ 6032 h 406776"/>
                  <a:gd name="connsiteX2" fmla="*/ 59449 w 333969"/>
                  <a:gd name="connsiteY2" fmla="*/ 6032 h 406776"/>
                  <a:gd name="connsiteX3" fmla="*/ 59449 w 333969"/>
                  <a:gd name="connsiteY3" fmla="*/ 88939 h 406776"/>
                  <a:gd name="connsiteX4" fmla="*/ 64870 w 333969"/>
                  <a:gd name="connsiteY4" fmla="*/ 88939 h 406776"/>
                  <a:gd name="connsiteX5" fmla="*/ 189224 w 333969"/>
                  <a:gd name="connsiteY5" fmla="*/ 0 h 406776"/>
                  <a:gd name="connsiteX6" fmla="*/ 333970 w 333969"/>
                  <a:gd name="connsiteY6" fmla="*/ 155616 h 406776"/>
                  <a:gd name="connsiteX7" fmla="*/ 189799 w 333969"/>
                  <a:gd name="connsiteY7" fmla="*/ 310621 h 406776"/>
                  <a:gd name="connsiteX8" fmla="*/ 67275 w 333969"/>
                  <a:gd name="connsiteY8" fmla="*/ 220497 h 406776"/>
                  <a:gd name="connsiteX9" fmla="*/ 64870 w 333969"/>
                  <a:gd name="connsiteY9" fmla="*/ 220497 h 406776"/>
                  <a:gd name="connsiteX10" fmla="*/ 64870 w 333969"/>
                  <a:gd name="connsiteY10" fmla="*/ 406740 h 406776"/>
                  <a:gd name="connsiteX11" fmla="*/ 0 w 333969"/>
                  <a:gd name="connsiteY11" fmla="*/ 406740 h 406776"/>
                  <a:gd name="connsiteX12" fmla="*/ 167613 w 333969"/>
                  <a:gd name="connsiteY12" fmla="*/ 251771 h 406776"/>
                  <a:gd name="connsiteX13" fmla="*/ 269136 w 333969"/>
                  <a:gd name="connsiteY13" fmla="*/ 155651 h 406776"/>
                  <a:gd name="connsiteX14" fmla="*/ 168834 w 333969"/>
                  <a:gd name="connsiteY14" fmla="*/ 59532 h 406776"/>
                  <a:gd name="connsiteX15" fmla="*/ 64906 w 333969"/>
                  <a:gd name="connsiteY15" fmla="*/ 155041 h 406776"/>
                  <a:gd name="connsiteX16" fmla="*/ 64906 w 333969"/>
                  <a:gd name="connsiteY16" fmla="*/ 160463 h 406776"/>
                  <a:gd name="connsiteX17" fmla="*/ 167613 w 333969"/>
                  <a:gd name="connsiteY17" fmla="*/ 251771 h 40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3969" h="406776">
                    <a:moveTo>
                      <a:pt x="0" y="406776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8939"/>
                    </a:lnTo>
                    <a:lnTo>
                      <a:pt x="64870" y="88939"/>
                    </a:lnTo>
                    <a:cubicBezTo>
                      <a:pt x="76896" y="33680"/>
                      <a:pt x="118934" y="0"/>
                      <a:pt x="189224" y="0"/>
                    </a:cubicBezTo>
                    <a:cubicBezTo>
                      <a:pt x="281736" y="0"/>
                      <a:pt x="333970" y="63086"/>
                      <a:pt x="333970" y="155616"/>
                    </a:cubicBezTo>
                    <a:cubicBezTo>
                      <a:pt x="333970" y="248145"/>
                      <a:pt x="282921" y="310621"/>
                      <a:pt x="189799" y="310621"/>
                    </a:cubicBezTo>
                    <a:cubicBezTo>
                      <a:pt x="122524" y="310621"/>
                      <a:pt x="79265" y="275182"/>
                      <a:pt x="67275" y="220497"/>
                    </a:cubicBezTo>
                    <a:lnTo>
                      <a:pt x="64870" y="220497"/>
                    </a:lnTo>
                    <a:lnTo>
                      <a:pt x="64870" y="406740"/>
                    </a:lnTo>
                    <a:lnTo>
                      <a:pt x="0" y="406740"/>
                    </a:lnTo>
                    <a:close/>
                    <a:moveTo>
                      <a:pt x="167613" y="251771"/>
                    </a:moveTo>
                    <a:cubicBezTo>
                      <a:pt x="231872" y="251771"/>
                      <a:pt x="269136" y="227140"/>
                      <a:pt x="269136" y="155651"/>
                    </a:cubicBezTo>
                    <a:cubicBezTo>
                      <a:pt x="269136" y="84163"/>
                      <a:pt x="231298" y="59532"/>
                      <a:pt x="168834" y="59532"/>
                    </a:cubicBezTo>
                    <a:cubicBezTo>
                      <a:pt x="102169" y="59532"/>
                      <a:pt x="64906" y="90770"/>
                      <a:pt x="64906" y="155041"/>
                    </a:cubicBezTo>
                    <a:lnTo>
                      <a:pt x="64906" y="160463"/>
                    </a:lnTo>
                    <a:cubicBezTo>
                      <a:pt x="64906" y="221754"/>
                      <a:pt x="103964" y="251771"/>
                      <a:pt x="167613" y="25177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" name="Forma Livre 122">
                <a:extLst>
                  <a:ext uri="{FF2B5EF4-FFF2-40B4-BE49-F238E27FC236}">
                    <a16:creationId xmlns:a16="http://schemas.microsoft.com/office/drawing/2014/main" id="{67C0879C-76BD-0EF5-48F9-CF9C20B3A020}"/>
                  </a:ext>
                </a:extLst>
              </p:cNvPr>
              <p:cNvSpPr/>
              <p:nvPr/>
            </p:nvSpPr>
            <p:spPr>
              <a:xfrm>
                <a:off x="4498775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4" name="Forma Livre 123">
                <a:extLst>
                  <a:ext uri="{FF2B5EF4-FFF2-40B4-BE49-F238E27FC236}">
                    <a16:creationId xmlns:a16="http://schemas.microsoft.com/office/drawing/2014/main" id="{0DC94BDD-4C82-208C-D37D-05AB982735E6}"/>
                  </a:ext>
                </a:extLst>
              </p:cNvPr>
              <p:cNvSpPr/>
              <p:nvPr/>
            </p:nvSpPr>
            <p:spPr>
              <a:xfrm>
                <a:off x="4865162" y="664723"/>
                <a:ext cx="293152" cy="310620"/>
              </a:xfrm>
              <a:custGeom>
                <a:avLst/>
                <a:gdLst>
                  <a:gd name="connsiteX0" fmla="*/ 3051 w 293152"/>
                  <a:gd name="connsiteY0" fmla="*/ 203657 h 310620"/>
                  <a:gd name="connsiteX1" fmla="*/ 3051 w 293152"/>
                  <a:gd name="connsiteY1" fmla="*/ 201862 h 310620"/>
                  <a:gd name="connsiteX2" fmla="*/ 67921 w 293152"/>
                  <a:gd name="connsiteY2" fmla="*/ 201862 h 310620"/>
                  <a:gd name="connsiteX3" fmla="*/ 67921 w 293152"/>
                  <a:gd name="connsiteY3" fmla="*/ 206674 h 310620"/>
                  <a:gd name="connsiteX4" fmla="*/ 153828 w 293152"/>
                  <a:gd name="connsiteY4" fmla="*/ 258342 h 310620"/>
                  <a:gd name="connsiteX5" fmla="*/ 229503 w 293152"/>
                  <a:gd name="connsiteY5" fmla="*/ 219887 h 310620"/>
                  <a:gd name="connsiteX6" fmla="*/ 172423 w 293152"/>
                  <a:gd name="connsiteY6" fmla="*/ 181432 h 310620"/>
                  <a:gd name="connsiteX7" fmla="*/ 90717 w 293152"/>
                  <a:gd name="connsiteY7" fmla="*/ 170624 h 310620"/>
                  <a:gd name="connsiteX8" fmla="*/ 0 w 293152"/>
                  <a:gd name="connsiteY8" fmla="*/ 89513 h 310620"/>
                  <a:gd name="connsiteX9" fmla="*/ 139360 w 293152"/>
                  <a:gd name="connsiteY9" fmla="*/ 0 h 310620"/>
                  <a:gd name="connsiteX10" fmla="*/ 285936 w 293152"/>
                  <a:gd name="connsiteY10" fmla="*/ 107538 h 310620"/>
                  <a:gd name="connsiteX11" fmla="*/ 285936 w 293152"/>
                  <a:gd name="connsiteY11" fmla="*/ 109333 h 310620"/>
                  <a:gd name="connsiteX12" fmla="*/ 221677 w 293152"/>
                  <a:gd name="connsiteY12" fmla="*/ 109333 h 310620"/>
                  <a:gd name="connsiteX13" fmla="*/ 221677 w 293152"/>
                  <a:gd name="connsiteY13" fmla="*/ 105742 h 310620"/>
                  <a:gd name="connsiteX14" fmla="*/ 137565 w 293152"/>
                  <a:gd name="connsiteY14" fmla="*/ 51668 h 310620"/>
                  <a:gd name="connsiteX15" fmla="*/ 63685 w 293152"/>
                  <a:gd name="connsiteY15" fmla="*/ 91919 h 310620"/>
                  <a:gd name="connsiteX16" fmla="*/ 120765 w 293152"/>
                  <a:gd name="connsiteY16" fmla="*/ 129763 h 310620"/>
                  <a:gd name="connsiteX17" fmla="*/ 189835 w 293152"/>
                  <a:gd name="connsiteY17" fmla="*/ 139386 h 310620"/>
                  <a:gd name="connsiteX18" fmla="*/ 293152 w 293152"/>
                  <a:gd name="connsiteY18" fmla="*/ 221682 h 310620"/>
                  <a:gd name="connsiteX19" fmla="*/ 153792 w 293152"/>
                  <a:gd name="connsiteY19" fmla="*/ 310621 h 310620"/>
                  <a:gd name="connsiteX20" fmla="*/ 3015 w 293152"/>
                  <a:gd name="connsiteY20" fmla="*/ 203693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3152" h="310620">
                    <a:moveTo>
                      <a:pt x="3051" y="203657"/>
                    </a:moveTo>
                    <a:lnTo>
                      <a:pt x="3051" y="201862"/>
                    </a:lnTo>
                    <a:lnTo>
                      <a:pt x="67921" y="201862"/>
                    </a:lnTo>
                    <a:lnTo>
                      <a:pt x="67921" y="206674"/>
                    </a:lnTo>
                    <a:cubicBezTo>
                      <a:pt x="67921" y="245739"/>
                      <a:pt x="91363" y="258342"/>
                      <a:pt x="153828" y="258342"/>
                    </a:cubicBezTo>
                    <a:cubicBezTo>
                      <a:pt x="212092" y="258342"/>
                      <a:pt x="229503" y="246313"/>
                      <a:pt x="229503" y="219887"/>
                    </a:cubicBezTo>
                    <a:cubicBezTo>
                      <a:pt x="229503" y="195255"/>
                      <a:pt x="215072" y="187428"/>
                      <a:pt x="172423" y="181432"/>
                    </a:cubicBezTo>
                    <a:lnTo>
                      <a:pt x="90717" y="170624"/>
                    </a:lnTo>
                    <a:cubicBezTo>
                      <a:pt x="34248" y="163407"/>
                      <a:pt x="0" y="139386"/>
                      <a:pt x="0" y="89513"/>
                    </a:cubicBezTo>
                    <a:cubicBezTo>
                      <a:pt x="0" y="39640"/>
                      <a:pt x="47459" y="0"/>
                      <a:pt x="139360" y="0"/>
                    </a:cubicBezTo>
                    <a:cubicBezTo>
                      <a:pt x="231262" y="0"/>
                      <a:pt x="285936" y="36660"/>
                      <a:pt x="285936" y="107538"/>
                    </a:cubicBezTo>
                    <a:lnTo>
                      <a:pt x="285936" y="109333"/>
                    </a:lnTo>
                    <a:lnTo>
                      <a:pt x="221677" y="109333"/>
                    </a:lnTo>
                    <a:lnTo>
                      <a:pt x="221677" y="105742"/>
                    </a:lnTo>
                    <a:cubicBezTo>
                      <a:pt x="221677" y="70303"/>
                      <a:pt x="203656" y="51668"/>
                      <a:pt x="137565" y="51668"/>
                    </a:cubicBezTo>
                    <a:cubicBezTo>
                      <a:pt x="82891" y="51668"/>
                      <a:pt x="63685" y="63697"/>
                      <a:pt x="63685" y="91919"/>
                    </a:cubicBezTo>
                    <a:cubicBezTo>
                      <a:pt x="63685" y="115365"/>
                      <a:pt x="75711" y="123767"/>
                      <a:pt x="120765" y="129763"/>
                    </a:cubicBezTo>
                    <a:lnTo>
                      <a:pt x="189835" y="139386"/>
                    </a:lnTo>
                    <a:cubicBezTo>
                      <a:pt x="260735" y="148399"/>
                      <a:pt x="293152" y="172419"/>
                      <a:pt x="293152" y="221682"/>
                    </a:cubicBezTo>
                    <a:cubicBezTo>
                      <a:pt x="293152" y="277551"/>
                      <a:pt x="237903" y="310621"/>
                      <a:pt x="153792" y="310621"/>
                    </a:cubicBezTo>
                    <a:cubicBezTo>
                      <a:pt x="57690" y="310621"/>
                      <a:pt x="3015" y="272776"/>
                      <a:pt x="3015" y="203693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5" name="Forma Livre 124">
                <a:extLst>
                  <a:ext uri="{FF2B5EF4-FFF2-40B4-BE49-F238E27FC236}">
                    <a16:creationId xmlns:a16="http://schemas.microsoft.com/office/drawing/2014/main" id="{25932ECC-6105-4337-16A4-BA30B3ABD6EA}"/>
                  </a:ext>
                </a:extLst>
              </p:cNvPr>
              <p:cNvSpPr/>
              <p:nvPr/>
            </p:nvSpPr>
            <p:spPr>
              <a:xfrm>
                <a:off x="5205198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" name="Forma Livre 125">
                <a:extLst>
                  <a:ext uri="{FF2B5EF4-FFF2-40B4-BE49-F238E27FC236}">
                    <a16:creationId xmlns:a16="http://schemas.microsoft.com/office/drawing/2014/main" id="{B34AE041-A937-EDE2-71BA-B08A5F7C97EC}"/>
                  </a:ext>
                </a:extLst>
              </p:cNvPr>
              <p:cNvSpPr/>
              <p:nvPr/>
            </p:nvSpPr>
            <p:spPr>
              <a:xfrm>
                <a:off x="5329553" y="670719"/>
                <a:ext cx="314153" cy="304624"/>
              </a:xfrm>
              <a:custGeom>
                <a:avLst/>
                <a:gdLst>
                  <a:gd name="connsiteX0" fmla="*/ 0 w 314153"/>
                  <a:gd name="connsiteY0" fmla="*/ 179637 h 304624"/>
                  <a:gd name="connsiteX1" fmla="*/ 0 w 314153"/>
                  <a:gd name="connsiteY1" fmla="*/ 0 h 304624"/>
                  <a:gd name="connsiteX2" fmla="*/ 64260 w 314153"/>
                  <a:gd name="connsiteY2" fmla="*/ 0 h 304624"/>
                  <a:gd name="connsiteX3" fmla="*/ 64260 w 314153"/>
                  <a:gd name="connsiteY3" fmla="*/ 162222 h 304624"/>
                  <a:gd name="connsiteX4" fmla="*/ 153181 w 314153"/>
                  <a:gd name="connsiteY4" fmla="*/ 246349 h 304624"/>
                  <a:gd name="connsiteX5" fmla="*/ 249894 w 314153"/>
                  <a:gd name="connsiteY5" fmla="*/ 147824 h 304624"/>
                  <a:gd name="connsiteX6" fmla="*/ 249894 w 314153"/>
                  <a:gd name="connsiteY6" fmla="*/ 36 h 304624"/>
                  <a:gd name="connsiteX7" fmla="*/ 314153 w 314153"/>
                  <a:gd name="connsiteY7" fmla="*/ 36 h 304624"/>
                  <a:gd name="connsiteX8" fmla="*/ 314153 w 314153"/>
                  <a:gd name="connsiteY8" fmla="*/ 298628 h 304624"/>
                  <a:gd name="connsiteX9" fmla="*/ 254704 w 314153"/>
                  <a:gd name="connsiteY9" fmla="*/ 298628 h 304624"/>
                  <a:gd name="connsiteX10" fmla="*/ 254704 w 314153"/>
                  <a:gd name="connsiteY10" fmla="*/ 206099 h 304624"/>
                  <a:gd name="connsiteX11" fmla="*/ 251114 w 314153"/>
                  <a:gd name="connsiteY11" fmla="*/ 206099 h 304624"/>
                  <a:gd name="connsiteX12" fmla="*/ 124965 w 314153"/>
                  <a:gd name="connsiteY12" fmla="*/ 304625 h 304624"/>
                  <a:gd name="connsiteX13" fmla="*/ 36 w 314153"/>
                  <a:gd name="connsiteY13" fmla="*/ 179672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4153" h="304624">
                    <a:moveTo>
                      <a:pt x="0" y="179637"/>
                    </a:moveTo>
                    <a:lnTo>
                      <a:pt x="0" y="0"/>
                    </a:lnTo>
                    <a:lnTo>
                      <a:pt x="64260" y="0"/>
                    </a:lnTo>
                    <a:lnTo>
                      <a:pt x="64260" y="162222"/>
                    </a:lnTo>
                    <a:cubicBezTo>
                      <a:pt x="64260" y="218092"/>
                      <a:pt x="90107" y="246349"/>
                      <a:pt x="153181" y="246349"/>
                    </a:cubicBezTo>
                    <a:cubicBezTo>
                      <a:pt x="216256" y="246349"/>
                      <a:pt x="249894" y="212706"/>
                      <a:pt x="249894" y="147824"/>
                    </a:cubicBezTo>
                    <a:lnTo>
                      <a:pt x="249894" y="36"/>
                    </a:lnTo>
                    <a:lnTo>
                      <a:pt x="314153" y="36"/>
                    </a:lnTo>
                    <a:lnTo>
                      <a:pt x="314153" y="298628"/>
                    </a:lnTo>
                    <a:lnTo>
                      <a:pt x="254704" y="298628"/>
                    </a:lnTo>
                    <a:lnTo>
                      <a:pt x="254704" y="206099"/>
                    </a:lnTo>
                    <a:lnTo>
                      <a:pt x="251114" y="206099"/>
                    </a:lnTo>
                    <a:cubicBezTo>
                      <a:pt x="241493" y="256583"/>
                      <a:pt x="201861" y="304625"/>
                      <a:pt x="124965" y="304625"/>
                    </a:cubicBezTo>
                    <a:cubicBezTo>
                      <a:pt x="40853" y="304625"/>
                      <a:pt x="36" y="248755"/>
                      <a:pt x="36" y="17967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" name="Forma Livre 126">
                <a:extLst>
                  <a:ext uri="{FF2B5EF4-FFF2-40B4-BE49-F238E27FC236}">
                    <a16:creationId xmlns:a16="http://schemas.microsoft.com/office/drawing/2014/main" id="{15E69660-84A9-AEDF-8CF0-B138769A6EC0}"/>
                  </a:ext>
                </a:extLst>
              </p:cNvPr>
              <p:cNvSpPr/>
              <p:nvPr/>
            </p:nvSpPr>
            <p:spPr>
              <a:xfrm>
                <a:off x="5702545" y="664723"/>
                <a:ext cx="528004" cy="304588"/>
              </a:xfrm>
              <a:custGeom>
                <a:avLst/>
                <a:gdLst>
                  <a:gd name="connsiteX0" fmla="*/ 36 w 528004"/>
                  <a:gd name="connsiteY0" fmla="*/ 304589 h 304588"/>
                  <a:gd name="connsiteX1" fmla="*/ 36 w 528004"/>
                  <a:gd name="connsiteY1" fmla="*/ 5996 h 304588"/>
                  <a:gd name="connsiteX2" fmla="*/ 59485 w 528004"/>
                  <a:gd name="connsiteY2" fmla="*/ 5996 h 304588"/>
                  <a:gd name="connsiteX3" fmla="*/ 59485 w 528004"/>
                  <a:gd name="connsiteY3" fmla="*/ 96120 h 304588"/>
                  <a:gd name="connsiteX4" fmla="*/ 63075 w 528004"/>
                  <a:gd name="connsiteY4" fmla="*/ 96120 h 304588"/>
                  <a:gd name="connsiteX5" fmla="*/ 177808 w 528004"/>
                  <a:gd name="connsiteY5" fmla="*/ 0 h 304588"/>
                  <a:gd name="connsiteX6" fmla="*/ 290747 w 528004"/>
                  <a:gd name="connsiteY6" fmla="*/ 98525 h 304588"/>
                  <a:gd name="connsiteX7" fmla="*/ 294337 w 528004"/>
                  <a:gd name="connsiteY7" fmla="*/ 98525 h 304588"/>
                  <a:gd name="connsiteX8" fmla="*/ 411476 w 528004"/>
                  <a:gd name="connsiteY8" fmla="*/ 0 h 304588"/>
                  <a:gd name="connsiteX9" fmla="*/ 528004 w 528004"/>
                  <a:gd name="connsiteY9" fmla="*/ 124952 h 304588"/>
                  <a:gd name="connsiteX10" fmla="*/ 528004 w 528004"/>
                  <a:gd name="connsiteY10" fmla="*/ 304589 h 304588"/>
                  <a:gd name="connsiteX11" fmla="*/ 463745 w 528004"/>
                  <a:gd name="connsiteY11" fmla="*/ 304589 h 304588"/>
                  <a:gd name="connsiteX12" fmla="*/ 463745 w 528004"/>
                  <a:gd name="connsiteY12" fmla="*/ 142366 h 304588"/>
                  <a:gd name="connsiteX13" fmla="*/ 382649 w 528004"/>
                  <a:gd name="connsiteY13" fmla="*/ 58239 h 304588"/>
                  <a:gd name="connsiteX14" fmla="*/ 296132 w 528004"/>
                  <a:gd name="connsiteY14" fmla="*/ 156765 h 304588"/>
                  <a:gd name="connsiteX15" fmla="*/ 296132 w 528004"/>
                  <a:gd name="connsiteY15" fmla="*/ 304553 h 304588"/>
                  <a:gd name="connsiteX16" fmla="*/ 231872 w 528004"/>
                  <a:gd name="connsiteY16" fmla="*/ 304553 h 304588"/>
                  <a:gd name="connsiteX17" fmla="*/ 231872 w 528004"/>
                  <a:gd name="connsiteY17" fmla="*/ 142330 h 304588"/>
                  <a:gd name="connsiteX18" fmla="*/ 151387 w 528004"/>
                  <a:gd name="connsiteY18" fmla="*/ 58203 h 304588"/>
                  <a:gd name="connsiteX19" fmla="*/ 64870 w 528004"/>
                  <a:gd name="connsiteY19" fmla="*/ 156729 h 304588"/>
                  <a:gd name="connsiteX20" fmla="*/ 64870 w 528004"/>
                  <a:gd name="connsiteY20" fmla="*/ 304517 h 304588"/>
                  <a:gd name="connsiteX21" fmla="*/ 0 w 528004"/>
                  <a:gd name="connsiteY21" fmla="*/ 304517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28004" h="304588">
                    <a:moveTo>
                      <a:pt x="36" y="304589"/>
                    </a:moveTo>
                    <a:lnTo>
                      <a:pt x="36" y="5996"/>
                    </a:lnTo>
                    <a:lnTo>
                      <a:pt x="59485" y="5996"/>
                    </a:lnTo>
                    <a:lnTo>
                      <a:pt x="59485" y="96120"/>
                    </a:lnTo>
                    <a:lnTo>
                      <a:pt x="63075" y="96120"/>
                    </a:lnTo>
                    <a:cubicBezTo>
                      <a:pt x="70901" y="46247"/>
                      <a:pt x="103318" y="0"/>
                      <a:pt x="177808" y="0"/>
                    </a:cubicBezTo>
                    <a:cubicBezTo>
                      <a:pt x="245694" y="0"/>
                      <a:pt x="282346" y="41471"/>
                      <a:pt x="290747" y="98525"/>
                    </a:cubicBezTo>
                    <a:lnTo>
                      <a:pt x="294337" y="98525"/>
                    </a:lnTo>
                    <a:cubicBezTo>
                      <a:pt x="302163" y="47467"/>
                      <a:pt x="335800" y="0"/>
                      <a:pt x="411476" y="0"/>
                    </a:cubicBezTo>
                    <a:cubicBezTo>
                      <a:pt x="487151" y="0"/>
                      <a:pt x="528004" y="52853"/>
                      <a:pt x="528004" y="124952"/>
                    </a:cubicBezTo>
                    <a:lnTo>
                      <a:pt x="528004" y="304589"/>
                    </a:lnTo>
                    <a:lnTo>
                      <a:pt x="463745" y="304589"/>
                    </a:lnTo>
                    <a:lnTo>
                      <a:pt x="463745" y="142366"/>
                    </a:lnTo>
                    <a:cubicBezTo>
                      <a:pt x="463745" y="83481"/>
                      <a:pt x="440303" y="58239"/>
                      <a:pt x="382649" y="58239"/>
                    </a:cubicBezTo>
                    <a:cubicBezTo>
                      <a:pt x="318964" y="58239"/>
                      <a:pt x="296132" y="90698"/>
                      <a:pt x="296132" y="156765"/>
                    </a:cubicBezTo>
                    <a:lnTo>
                      <a:pt x="296132" y="304553"/>
                    </a:lnTo>
                    <a:lnTo>
                      <a:pt x="231872" y="304553"/>
                    </a:lnTo>
                    <a:lnTo>
                      <a:pt x="231872" y="142330"/>
                    </a:lnTo>
                    <a:cubicBezTo>
                      <a:pt x="231872" y="83445"/>
                      <a:pt x="209041" y="58203"/>
                      <a:pt x="151387" y="58203"/>
                    </a:cubicBezTo>
                    <a:cubicBezTo>
                      <a:pt x="87127" y="58203"/>
                      <a:pt x="64870" y="90662"/>
                      <a:pt x="64870" y="156729"/>
                    </a:cubicBezTo>
                    <a:lnTo>
                      <a:pt x="64870" y="304517"/>
                    </a:lnTo>
                    <a:lnTo>
                      <a:pt x="0" y="304517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" name="Forma Livre 127">
                <a:extLst>
                  <a:ext uri="{FF2B5EF4-FFF2-40B4-BE49-F238E27FC236}">
                    <a16:creationId xmlns:a16="http://schemas.microsoft.com/office/drawing/2014/main" id="{9FDC7FEA-76BB-4498-E3D7-758BE0CA62B6}"/>
                  </a:ext>
                </a:extLst>
              </p:cNvPr>
              <p:cNvSpPr/>
              <p:nvPr/>
            </p:nvSpPr>
            <p:spPr>
              <a:xfrm>
                <a:off x="6378381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4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525 w 332174"/>
                  <a:gd name="connsiteY5" fmla="*/ 155616 h 310620"/>
                  <a:gd name="connsiteX6" fmla="*/ 165818 w 332174"/>
                  <a:gd name="connsiteY6" fmla="*/ 57090 h 310620"/>
                  <a:gd name="connsiteX7" fmla="*/ 63721 w 332174"/>
                  <a:gd name="connsiteY7" fmla="*/ 155616 h 310620"/>
                  <a:gd name="connsiteX8" fmla="*/ 165818 w 332174"/>
                  <a:gd name="connsiteY8" fmla="*/ 252956 h 310620"/>
                  <a:gd name="connsiteX9" fmla="*/ 268525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5" y="0"/>
                      <a:pt x="165782" y="0"/>
                    </a:cubicBezTo>
                    <a:cubicBezTo>
                      <a:pt x="264900" y="0"/>
                      <a:pt x="332174" y="62476"/>
                      <a:pt x="332174" y="155616"/>
                    </a:cubicBezTo>
                    <a:cubicBezTo>
                      <a:pt x="332174" y="248755"/>
                      <a:pt x="265510" y="310621"/>
                      <a:pt x="165782" y="310621"/>
                    </a:cubicBezTo>
                    <a:cubicBezTo>
                      <a:pt x="66055" y="310621"/>
                      <a:pt x="0" y="247534"/>
                      <a:pt x="0" y="155616"/>
                    </a:cubicBezTo>
                    <a:close/>
                    <a:moveTo>
                      <a:pt x="268525" y="155616"/>
                    </a:moveTo>
                    <a:cubicBezTo>
                      <a:pt x="268525" y="91919"/>
                      <a:pt x="238478" y="57090"/>
                      <a:pt x="165818" y="57090"/>
                    </a:cubicBezTo>
                    <a:cubicBezTo>
                      <a:pt x="93158" y="57090"/>
                      <a:pt x="63721" y="91955"/>
                      <a:pt x="63721" y="155616"/>
                    </a:cubicBezTo>
                    <a:cubicBezTo>
                      <a:pt x="63721" y="219277"/>
                      <a:pt x="93769" y="252956"/>
                      <a:pt x="165818" y="252956"/>
                    </a:cubicBezTo>
                    <a:cubicBezTo>
                      <a:pt x="237868" y="252956"/>
                      <a:pt x="268525" y="218702"/>
                      <a:pt x="268525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" name="Forma Livre 128">
                <a:extLst>
                  <a:ext uri="{FF2B5EF4-FFF2-40B4-BE49-F238E27FC236}">
                    <a16:creationId xmlns:a16="http://schemas.microsoft.com/office/drawing/2014/main" id="{840E3396-6308-9FCE-6C29-462EEBA3888D}"/>
                  </a:ext>
                </a:extLst>
              </p:cNvPr>
              <p:cNvSpPr/>
              <p:nvPr/>
            </p:nvSpPr>
            <p:spPr>
              <a:xfrm>
                <a:off x="6757440" y="664723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" name="Forma Livre 129">
                <a:extLst>
                  <a:ext uri="{FF2B5EF4-FFF2-40B4-BE49-F238E27FC236}">
                    <a16:creationId xmlns:a16="http://schemas.microsoft.com/office/drawing/2014/main" id="{C74963E7-F8DC-D9D6-2EE2-2C7EDC8C3DB4}"/>
                  </a:ext>
                </a:extLst>
              </p:cNvPr>
              <p:cNvSpPr/>
              <p:nvPr/>
            </p:nvSpPr>
            <p:spPr>
              <a:xfrm>
                <a:off x="7216374" y="560812"/>
                <a:ext cx="350806" cy="414532"/>
              </a:xfrm>
              <a:custGeom>
                <a:avLst/>
                <a:gdLst>
                  <a:gd name="connsiteX0" fmla="*/ 610 w 350806"/>
                  <a:gd name="connsiteY0" fmla="*/ 276941 h 414532"/>
                  <a:gd name="connsiteX1" fmla="*/ 610 w 350806"/>
                  <a:gd name="connsiteY1" fmla="*/ 273351 h 414532"/>
                  <a:gd name="connsiteX2" fmla="*/ 65480 w 350806"/>
                  <a:gd name="connsiteY2" fmla="*/ 273351 h 414532"/>
                  <a:gd name="connsiteX3" fmla="*/ 65480 w 350806"/>
                  <a:gd name="connsiteY3" fmla="*/ 282973 h 414532"/>
                  <a:gd name="connsiteX4" fmla="*/ 182009 w 350806"/>
                  <a:gd name="connsiteY4" fmla="*/ 355072 h 414532"/>
                  <a:gd name="connsiteX5" fmla="*/ 285937 w 350806"/>
                  <a:gd name="connsiteY5" fmla="*/ 300388 h 414532"/>
                  <a:gd name="connsiteX6" fmla="*/ 214461 w 350806"/>
                  <a:gd name="connsiteY6" fmla="*/ 242723 h 414532"/>
                  <a:gd name="connsiteX7" fmla="*/ 115954 w 350806"/>
                  <a:gd name="connsiteY7" fmla="*/ 226494 h 414532"/>
                  <a:gd name="connsiteX8" fmla="*/ 0 w 350806"/>
                  <a:gd name="connsiteY8" fmla="*/ 117161 h 414532"/>
                  <a:gd name="connsiteX9" fmla="*/ 172998 w 350806"/>
                  <a:gd name="connsiteY9" fmla="*/ 0 h 414532"/>
                  <a:gd name="connsiteX10" fmla="*/ 344201 w 350806"/>
                  <a:gd name="connsiteY10" fmla="*/ 137591 h 414532"/>
                  <a:gd name="connsiteX11" fmla="*/ 344201 w 350806"/>
                  <a:gd name="connsiteY11" fmla="*/ 141181 h 414532"/>
                  <a:gd name="connsiteX12" fmla="*/ 279941 w 350806"/>
                  <a:gd name="connsiteY12" fmla="*/ 141181 h 414532"/>
                  <a:gd name="connsiteX13" fmla="*/ 279941 w 350806"/>
                  <a:gd name="connsiteY13" fmla="*/ 133354 h 414532"/>
                  <a:gd name="connsiteX14" fmla="*/ 167003 w 350806"/>
                  <a:gd name="connsiteY14" fmla="*/ 59460 h 414532"/>
                  <a:gd name="connsiteX15" fmla="*/ 64870 w 350806"/>
                  <a:gd name="connsiteY15" fmla="*/ 113534 h 414532"/>
                  <a:gd name="connsiteX16" fmla="*/ 132755 w 350806"/>
                  <a:gd name="connsiteY16" fmla="*/ 170014 h 414532"/>
                  <a:gd name="connsiteX17" fmla="*/ 230652 w 350806"/>
                  <a:gd name="connsiteY17" fmla="*/ 186818 h 414532"/>
                  <a:gd name="connsiteX18" fmla="*/ 350807 w 350806"/>
                  <a:gd name="connsiteY18" fmla="*/ 296761 h 414532"/>
                  <a:gd name="connsiteX19" fmla="*/ 182009 w 350806"/>
                  <a:gd name="connsiteY19" fmla="*/ 414532 h 414532"/>
                  <a:gd name="connsiteX20" fmla="*/ 610 w 350806"/>
                  <a:gd name="connsiteY20" fmla="*/ 276941 h 41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0806" h="414532">
                    <a:moveTo>
                      <a:pt x="610" y="276941"/>
                    </a:moveTo>
                    <a:lnTo>
                      <a:pt x="610" y="273351"/>
                    </a:lnTo>
                    <a:lnTo>
                      <a:pt x="65480" y="273351"/>
                    </a:lnTo>
                    <a:lnTo>
                      <a:pt x="65480" y="282973"/>
                    </a:lnTo>
                    <a:cubicBezTo>
                      <a:pt x="65480" y="331051"/>
                      <a:pt x="93733" y="355072"/>
                      <a:pt x="182009" y="355072"/>
                    </a:cubicBezTo>
                    <a:cubicBezTo>
                      <a:pt x="258904" y="355072"/>
                      <a:pt x="285937" y="338268"/>
                      <a:pt x="285937" y="300388"/>
                    </a:cubicBezTo>
                    <a:cubicBezTo>
                      <a:pt x="285937" y="265523"/>
                      <a:pt x="265510" y="252310"/>
                      <a:pt x="214461" y="242723"/>
                    </a:cubicBezTo>
                    <a:lnTo>
                      <a:pt x="115954" y="226494"/>
                    </a:lnTo>
                    <a:cubicBezTo>
                      <a:pt x="48069" y="214465"/>
                      <a:pt x="0" y="183227"/>
                      <a:pt x="0" y="117161"/>
                    </a:cubicBezTo>
                    <a:cubicBezTo>
                      <a:pt x="0" y="58885"/>
                      <a:pt x="48069" y="0"/>
                      <a:pt x="172998" y="0"/>
                    </a:cubicBezTo>
                    <a:cubicBezTo>
                      <a:pt x="290747" y="0"/>
                      <a:pt x="344201" y="58885"/>
                      <a:pt x="344201" y="137591"/>
                    </a:cubicBezTo>
                    <a:lnTo>
                      <a:pt x="344201" y="141181"/>
                    </a:lnTo>
                    <a:lnTo>
                      <a:pt x="279941" y="141181"/>
                    </a:lnTo>
                    <a:lnTo>
                      <a:pt x="279941" y="133354"/>
                    </a:lnTo>
                    <a:cubicBezTo>
                      <a:pt x="279941" y="84091"/>
                      <a:pt x="250504" y="59460"/>
                      <a:pt x="167003" y="59460"/>
                    </a:cubicBezTo>
                    <a:cubicBezTo>
                      <a:pt x="93733" y="59460"/>
                      <a:pt x="64870" y="77485"/>
                      <a:pt x="64870" y="113534"/>
                    </a:cubicBezTo>
                    <a:cubicBezTo>
                      <a:pt x="64870" y="149583"/>
                      <a:pt x="85296" y="159817"/>
                      <a:pt x="132755" y="170014"/>
                    </a:cubicBezTo>
                    <a:lnTo>
                      <a:pt x="230652" y="186818"/>
                    </a:lnTo>
                    <a:cubicBezTo>
                      <a:pt x="311138" y="201252"/>
                      <a:pt x="350807" y="237876"/>
                      <a:pt x="350807" y="296761"/>
                    </a:cubicBezTo>
                    <a:cubicBezTo>
                      <a:pt x="350807" y="355647"/>
                      <a:pt x="300943" y="414532"/>
                      <a:pt x="182009" y="414532"/>
                    </a:cubicBezTo>
                    <a:cubicBezTo>
                      <a:pt x="63075" y="414532"/>
                      <a:pt x="610" y="361679"/>
                      <a:pt x="610" y="276941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1" name="Forma Livre 130">
                <a:extLst>
                  <a:ext uri="{FF2B5EF4-FFF2-40B4-BE49-F238E27FC236}">
                    <a16:creationId xmlns:a16="http://schemas.microsoft.com/office/drawing/2014/main" id="{023572E4-4823-F899-1E9E-7146546E0637}"/>
                  </a:ext>
                </a:extLst>
              </p:cNvPr>
              <p:cNvSpPr/>
              <p:nvPr/>
            </p:nvSpPr>
            <p:spPr>
              <a:xfrm>
                <a:off x="7600244" y="664687"/>
                <a:ext cx="332174" cy="310620"/>
              </a:xfrm>
              <a:custGeom>
                <a:avLst/>
                <a:gdLst>
                  <a:gd name="connsiteX0" fmla="*/ 0 w 332174"/>
                  <a:gd name="connsiteY0" fmla="*/ 155616 h 310620"/>
                  <a:gd name="connsiteX1" fmla="*/ 165782 w 332174"/>
                  <a:gd name="connsiteY1" fmla="*/ 0 h 310620"/>
                  <a:gd name="connsiteX2" fmla="*/ 332175 w 332174"/>
                  <a:gd name="connsiteY2" fmla="*/ 155616 h 310620"/>
                  <a:gd name="connsiteX3" fmla="*/ 165782 w 332174"/>
                  <a:gd name="connsiteY3" fmla="*/ 310621 h 310620"/>
                  <a:gd name="connsiteX4" fmla="*/ 0 w 332174"/>
                  <a:gd name="connsiteY4" fmla="*/ 155616 h 310620"/>
                  <a:gd name="connsiteX5" fmla="*/ 268490 w 332174"/>
                  <a:gd name="connsiteY5" fmla="*/ 155616 h 310620"/>
                  <a:gd name="connsiteX6" fmla="*/ 165782 w 332174"/>
                  <a:gd name="connsiteY6" fmla="*/ 57090 h 310620"/>
                  <a:gd name="connsiteX7" fmla="*/ 63685 w 332174"/>
                  <a:gd name="connsiteY7" fmla="*/ 155616 h 310620"/>
                  <a:gd name="connsiteX8" fmla="*/ 165782 w 332174"/>
                  <a:gd name="connsiteY8" fmla="*/ 252956 h 310620"/>
                  <a:gd name="connsiteX9" fmla="*/ 268490 w 332174"/>
                  <a:gd name="connsiteY9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2174" h="310620">
                    <a:moveTo>
                      <a:pt x="0" y="155616"/>
                    </a:moveTo>
                    <a:cubicBezTo>
                      <a:pt x="0" y="62476"/>
                      <a:pt x="66664" y="0"/>
                      <a:pt x="165782" y="0"/>
                    </a:cubicBezTo>
                    <a:cubicBezTo>
                      <a:pt x="264900" y="0"/>
                      <a:pt x="332175" y="62476"/>
                      <a:pt x="332175" y="155616"/>
                    </a:cubicBezTo>
                    <a:cubicBezTo>
                      <a:pt x="332175" y="248755"/>
                      <a:pt x="265510" y="310621"/>
                      <a:pt x="165782" y="310621"/>
                    </a:cubicBezTo>
                    <a:cubicBezTo>
                      <a:pt x="66054" y="310621"/>
                      <a:pt x="0" y="247534"/>
                      <a:pt x="0" y="155616"/>
                    </a:cubicBezTo>
                    <a:close/>
                    <a:moveTo>
                      <a:pt x="268490" y="155616"/>
                    </a:moveTo>
                    <a:cubicBezTo>
                      <a:pt x="268490" y="91919"/>
                      <a:pt x="238442" y="57090"/>
                      <a:pt x="165782" y="57090"/>
                    </a:cubicBezTo>
                    <a:cubicBezTo>
                      <a:pt x="93122" y="57090"/>
                      <a:pt x="63685" y="91955"/>
                      <a:pt x="63685" y="155616"/>
                    </a:cubicBezTo>
                    <a:cubicBezTo>
                      <a:pt x="63685" y="219277"/>
                      <a:pt x="93733" y="252956"/>
                      <a:pt x="165782" y="252956"/>
                    </a:cubicBezTo>
                    <a:cubicBezTo>
                      <a:pt x="237832" y="252956"/>
                      <a:pt x="268490" y="218702"/>
                      <a:pt x="26849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2" name="Forma Livre 131">
                <a:extLst>
                  <a:ext uri="{FF2B5EF4-FFF2-40B4-BE49-F238E27FC236}">
                    <a16:creationId xmlns:a16="http://schemas.microsoft.com/office/drawing/2014/main" id="{44DA89A5-3E0D-D237-5BA1-56A1841CD7CF}"/>
                  </a:ext>
                </a:extLst>
              </p:cNvPr>
              <p:cNvSpPr/>
              <p:nvPr/>
            </p:nvSpPr>
            <p:spPr>
              <a:xfrm>
                <a:off x="7979303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39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39 h 402539"/>
                  <a:gd name="connsiteX9" fmla="*/ 0 w 64869"/>
                  <a:gd name="connsiteY9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39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" name="Forma Livre 132">
                <a:extLst>
                  <a:ext uri="{FF2B5EF4-FFF2-40B4-BE49-F238E27FC236}">
                    <a16:creationId xmlns:a16="http://schemas.microsoft.com/office/drawing/2014/main" id="{F77A16A4-E86E-F959-F02E-10AE6D2B196C}"/>
                  </a:ext>
                </a:extLst>
              </p:cNvPr>
              <p:cNvSpPr/>
              <p:nvPr/>
            </p:nvSpPr>
            <p:spPr>
              <a:xfrm>
                <a:off x="8104232" y="566772"/>
                <a:ext cx="64869" cy="402539"/>
              </a:xfrm>
              <a:custGeom>
                <a:avLst/>
                <a:gdLst>
                  <a:gd name="connsiteX0" fmla="*/ 0 w 64869"/>
                  <a:gd name="connsiteY0" fmla="*/ 402539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402539 h 402539"/>
                  <a:gd name="connsiteX4" fmla="*/ 0 w 64869"/>
                  <a:gd name="connsiteY4" fmla="*/ 402539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69" h="402539">
                    <a:moveTo>
                      <a:pt x="0" y="402539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402539"/>
                    </a:lnTo>
                    <a:lnTo>
                      <a:pt x="0" y="402539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" name="Forma Livre 133">
                <a:extLst>
                  <a:ext uri="{FF2B5EF4-FFF2-40B4-BE49-F238E27FC236}">
                    <a16:creationId xmlns:a16="http://schemas.microsoft.com/office/drawing/2014/main" id="{312D785B-9057-5145-A659-D6769CFB5078}"/>
                  </a:ext>
                </a:extLst>
              </p:cNvPr>
              <p:cNvSpPr/>
              <p:nvPr/>
            </p:nvSpPr>
            <p:spPr>
              <a:xfrm>
                <a:off x="2795757" y="1121552"/>
                <a:ext cx="419876" cy="414567"/>
              </a:xfrm>
              <a:custGeom>
                <a:avLst/>
                <a:gdLst>
                  <a:gd name="connsiteX0" fmla="*/ 0 w 419876"/>
                  <a:gd name="connsiteY0" fmla="*/ 207284 h 414567"/>
                  <a:gd name="connsiteX1" fmla="*/ 209651 w 419876"/>
                  <a:gd name="connsiteY1" fmla="*/ 0 h 414567"/>
                  <a:gd name="connsiteX2" fmla="*/ 419876 w 419876"/>
                  <a:gd name="connsiteY2" fmla="*/ 207284 h 414567"/>
                  <a:gd name="connsiteX3" fmla="*/ 209651 w 419876"/>
                  <a:gd name="connsiteY3" fmla="*/ 414568 h 414567"/>
                  <a:gd name="connsiteX4" fmla="*/ 0 w 419876"/>
                  <a:gd name="connsiteY4" fmla="*/ 207284 h 414567"/>
                  <a:gd name="connsiteX5" fmla="*/ 351416 w 419876"/>
                  <a:gd name="connsiteY5" fmla="*/ 207284 h 414567"/>
                  <a:gd name="connsiteX6" fmla="*/ 209651 w 419876"/>
                  <a:gd name="connsiteY6" fmla="*/ 61902 h 414567"/>
                  <a:gd name="connsiteX7" fmla="*/ 68496 w 419876"/>
                  <a:gd name="connsiteY7" fmla="*/ 207284 h 414567"/>
                  <a:gd name="connsiteX8" fmla="*/ 209651 w 419876"/>
                  <a:gd name="connsiteY8" fmla="*/ 352092 h 414567"/>
                  <a:gd name="connsiteX9" fmla="*/ 351416 w 419876"/>
                  <a:gd name="connsiteY9" fmla="*/ 207284 h 41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9876" h="414567">
                    <a:moveTo>
                      <a:pt x="0" y="207284"/>
                    </a:moveTo>
                    <a:cubicBezTo>
                      <a:pt x="0" y="81722"/>
                      <a:pt x="83501" y="0"/>
                      <a:pt x="209651" y="0"/>
                    </a:cubicBezTo>
                    <a:cubicBezTo>
                      <a:pt x="335800" y="0"/>
                      <a:pt x="419876" y="81722"/>
                      <a:pt x="419876" y="207284"/>
                    </a:cubicBezTo>
                    <a:cubicBezTo>
                      <a:pt x="419876" y="332846"/>
                      <a:pt x="336985" y="414568"/>
                      <a:pt x="209651" y="414568"/>
                    </a:cubicBezTo>
                    <a:cubicBezTo>
                      <a:pt x="82317" y="414568"/>
                      <a:pt x="0" y="332846"/>
                      <a:pt x="0" y="207284"/>
                    </a:cubicBezTo>
                    <a:close/>
                    <a:moveTo>
                      <a:pt x="351416" y="207284"/>
                    </a:moveTo>
                    <a:cubicBezTo>
                      <a:pt x="351416" y="106963"/>
                      <a:pt x="305143" y="61902"/>
                      <a:pt x="209651" y="61902"/>
                    </a:cubicBezTo>
                    <a:cubicBezTo>
                      <a:pt x="114159" y="61902"/>
                      <a:pt x="68496" y="106963"/>
                      <a:pt x="68496" y="207284"/>
                    </a:cubicBezTo>
                    <a:cubicBezTo>
                      <a:pt x="68496" y="307605"/>
                      <a:pt x="114159" y="352092"/>
                      <a:pt x="209651" y="352092"/>
                    </a:cubicBezTo>
                    <a:cubicBezTo>
                      <a:pt x="305143" y="352092"/>
                      <a:pt x="351416" y="307641"/>
                      <a:pt x="351416" y="207284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5" name="Forma Livre 134">
                <a:extLst>
                  <a:ext uri="{FF2B5EF4-FFF2-40B4-BE49-F238E27FC236}">
                    <a16:creationId xmlns:a16="http://schemas.microsoft.com/office/drawing/2014/main" id="{DB221B9D-27B8-B9CA-3E41-AA75EA7E7945}"/>
                  </a:ext>
                </a:extLst>
              </p:cNvPr>
              <p:cNvSpPr/>
              <p:nvPr/>
            </p:nvSpPr>
            <p:spPr>
              <a:xfrm>
                <a:off x="3263702" y="1225463"/>
                <a:ext cx="263679" cy="304624"/>
              </a:xfrm>
              <a:custGeom>
                <a:avLst/>
                <a:gdLst>
                  <a:gd name="connsiteX0" fmla="*/ 0 w 263679"/>
                  <a:gd name="connsiteY0" fmla="*/ 304625 h 304624"/>
                  <a:gd name="connsiteX1" fmla="*/ 0 w 263679"/>
                  <a:gd name="connsiteY1" fmla="*/ 6032 h 304624"/>
                  <a:gd name="connsiteX2" fmla="*/ 59449 w 263679"/>
                  <a:gd name="connsiteY2" fmla="*/ 6032 h 304624"/>
                  <a:gd name="connsiteX3" fmla="*/ 59449 w 263679"/>
                  <a:gd name="connsiteY3" fmla="*/ 86533 h 304624"/>
                  <a:gd name="connsiteX4" fmla="*/ 63649 w 263679"/>
                  <a:gd name="connsiteY4" fmla="*/ 86533 h 304624"/>
                  <a:gd name="connsiteX5" fmla="*/ 166357 w 263679"/>
                  <a:gd name="connsiteY5" fmla="*/ 0 h 304624"/>
                  <a:gd name="connsiteX6" fmla="*/ 263679 w 263679"/>
                  <a:gd name="connsiteY6" fmla="*/ 105132 h 304624"/>
                  <a:gd name="connsiteX7" fmla="*/ 263679 w 263679"/>
                  <a:gd name="connsiteY7" fmla="*/ 144198 h 304624"/>
                  <a:gd name="connsiteX8" fmla="*/ 199420 w 263679"/>
                  <a:gd name="connsiteY8" fmla="*/ 144198 h 304624"/>
                  <a:gd name="connsiteX9" fmla="*/ 199420 w 263679"/>
                  <a:gd name="connsiteY9" fmla="*/ 117771 h 304624"/>
                  <a:gd name="connsiteX10" fmla="*/ 136955 w 263679"/>
                  <a:gd name="connsiteY10" fmla="*/ 55295 h 304624"/>
                  <a:gd name="connsiteX11" fmla="*/ 64870 w 263679"/>
                  <a:gd name="connsiteY11" fmla="*/ 137016 h 304624"/>
                  <a:gd name="connsiteX12" fmla="*/ 64870 w 263679"/>
                  <a:gd name="connsiteY12" fmla="*/ 304625 h 304624"/>
                  <a:gd name="connsiteX13" fmla="*/ 0 w 263679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9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7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6" name="Forma Livre 135">
                <a:extLst>
                  <a:ext uri="{FF2B5EF4-FFF2-40B4-BE49-F238E27FC236}">
                    <a16:creationId xmlns:a16="http://schemas.microsoft.com/office/drawing/2014/main" id="{C08C2ED3-C1ED-A0F0-DCEB-B8B5AE553448}"/>
                  </a:ext>
                </a:extLst>
              </p:cNvPr>
              <p:cNvSpPr/>
              <p:nvPr/>
            </p:nvSpPr>
            <p:spPr>
              <a:xfrm>
                <a:off x="3556244" y="1225499"/>
                <a:ext cx="329159" cy="412736"/>
              </a:xfrm>
              <a:custGeom>
                <a:avLst/>
                <a:gdLst>
                  <a:gd name="connsiteX0" fmla="*/ 0 w 329159"/>
                  <a:gd name="connsiteY0" fmla="*/ 138776 h 412736"/>
                  <a:gd name="connsiteX1" fmla="*/ 145966 w 329159"/>
                  <a:gd name="connsiteY1" fmla="*/ 0 h 412736"/>
                  <a:gd name="connsiteX2" fmla="*/ 266120 w 329159"/>
                  <a:gd name="connsiteY2" fmla="*/ 80501 h 412736"/>
                  <a:gd name="connsiteX3" fmla="*/ 269710 w 329159"/>
                  <a:gd name="connsiteY3" fmla="*/ 80501 h 412736"/>
                  <a:gd name="connsiteX4" fmla="*/ 269710 w 329159"/>
                  <a:gd name="connsiteY4" fmla="*/ 5996 h 412736"/>
                  <a:gd name="connsiteX5" fmla="*/ 329159 w 329159"/>
                  <a:gd name="connsiteY5" fmla="*/ 5996 h 412736"/>
                  <a:gd name="connsiteX6" fmla="*/ 329159 w 329159"/>
                  <a:gd name="connsiteY6" fmla="*/ 269760 h 412736"/>
                  <a:gd name="connsiteX7" fmla="*/ 168762 w 329159"/>
                  <a:gd name="connsiteY7" fmla="*/ 412737 h 412736"/>
                  <a:gd name="connsiteX8" fmla="*/ 19206 w 329159"/>
                  <a:gd name="connsiteY8" fmla="*/ 299203 h 412736"/>
                  <a:gd name="connsiteX9" fmla="*/ 83465 w 329159"/>
                  <a:gd name="connsiteY9" fmla="*/ 299203 h 412736"/>
                  <a:gd name="connsiteX10" fmla="*/ 172388 w 329159"/>
                  <a:gd name="connsiteY10" fmla="*/ 358699 h 412736"/>
                  <a:gd name="connsiteX11" fmla="*/ 264900 w 329159"/>
                  <a:gd name="connsiteY11" fmla="*/ 273387 h 412736"/>
                  <a:gd name="connsiteX12" fmla="*/ 264900 w 329159"/>
                  <a:gd name="connsiteY12" fmla="*/ 200103 h 412736"/>
                  <a:gd name="connsiteX13" fmla="*/ 260699 w 329159"/>
                  <a:gd name="connsiteY13" fmla="*/ 200103 h 412736"/>
                  <a:gd name="connsiteX14" fmla="*/ 141766 w 329159"/>
                  <a:gd name="connsiteY14" fmla="*/ 277623 h 412736"/>
                  <a:gd name="connsiteX15" fmla="*/ 0 w 329159"/>
                  <a:gd name="connsiteY15" fmla="*/ 138848 h 412736"/>
                  <a:gd name="connsiteX16" fmla="*/ 162803 w 329159"/>
                  <a:gd name="connsiteY16" fmla="*/ 221682 h 412736"/>
                  <a:gd name="connsiteX17" fmla="*/ 264900 w 329159"/>
                  <a:gd name="connsiteY17" fmla="*/ 141181 h 412736"/>
                  <a:gd name="connsiteX18" fmla="*/ 264900 w 329159"/>
                  <a:gd name="connsiteY18" fmla="*/ 132780 h 412736"/>
                  <a:gd name="connsiteX19" fmla="*/ 164597 w 329159"/>
                  <a:gd name="connsiteY19" fmla="*/ 56480 h 412736"/>
                  <a:gd name="connsiteX20" fmla="*/ 65480 w 329159"/>
                  <a:gd name="connsiteY20" fmla="*/ 138776 h 412736"/>
                  <a:gd name="connsiteX21" fmla="*/ 162803 w 329159"/>
                  <a:gd name="connsiteY21" fmla="*/ 221682 h 41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159" h="412736">
                    <a:moveTo>
                      <a:pt x="0" y="138776"/>
                    </a:moveTo>
                    <a:cubicBezTo>
                      <a:pt x="0" y="55869"/>
                      <a:pt x="55249" y="0"/>
                      <a:pt x="145966" y="0"/>
                    </a:cubicBezTo>
                    <a:cubicBezTo>
                      <a:pt x="208430" y="0"/>
                      <a:pt x="255279" y="28222"/>
                      <a:pt x="266120" y="80501"/>
                    </a:cubicBezTo>
                    <a:lnTo>
                      <a:pt x="269710" y="80501"/>
                    </a:lnTo>
                    <a:lnTo>
                      <a:pt x="269710" y="5996"/>
                    </a:lnTo>
                    <a:lnTo>
                      <a:pt x="329159" y="5996"/>
                    </a:lnTo>
                    <a:lnTo>
                      <a:pt x="329159" y="269760"/>
                    </a:lnTo>
                    <a:cubicBezTo>
                      <a:pt x="329159" y="370081"/>
                      <a:pt x="266695" y="412737"/>
                      <a:pt x="168762" y="412737"/>
                    </a:cubicBezTo>
                    <a:cubicBezTo>
                      <a:pt x="80450" y="412737"/>
                      <a:pt x="19206" y="371266"/>
                      <a:pt x="19206" y="299203"/>
                    </a:cubicBezTo>
                    <a:lnTo>
                      <a:pt x="83465" y="299203"/>
                    </a:lnTo>
                    <a:cubicBezTo>
                      <a:pt x="83465" y="342469"/>
                      <a:pt x="108703" y="358699"/>
                      <a:pt x="172388" y="358699"/>
                    </a:cubicBezTo>
                    <a:cubicBezTo>
                      <a:pt x="240273" y="358699"/>
                      <a:pt x="264900" y="340063"/>
                      <a:pt x="264900" y="273387"/>
                    </a:cubicBezTo>
                    <a:lnTo>
                      <a:pt x="264900" y="200103"/>
                    </a:lnTo>
                    <a:lnTo>
                      <a:pt x="260699" y="200103"/>
                    </a:lnTo>
                    <a:cubicBezTo>
                      <a:pt x="249894" y="245165"/>
                      <a:pt x="209651" y="277623"/>
                      <a:pt x="141766" y="277623"/>
                    </a:cubicBezTo>
                    <a:cubicBezTo>
                      <a:pt x="52879" y="277623"/>
                      <a:pt x="0" y="221754"/>
                      <a:pt x="0" y="138848"/>
                    </a:cubicBezTo>
                    <a:close/>
                    <a:moveTo>
                      <a:pt x="162803" y="221682"/>
                    </a:moveTo>
                    <a:cubicBezTo>
                      <a:pt x="228893" y="221682"/>
                      <a:pt x="264900" y="194035"/>
                      <a:pt x="264900" y="141181"/>
                    </a:cubicBezTo>
                    <a:lnTo>
                      <a:pt x="264900" y="132780"/>
                    </a:lnTo>
                    <a:cubicBezTo>
                      <a:pt x="264900" y="82296"/>
                      <a:pt x="227672" y="56480"/>
                      <a:pt x="164597" y="56480"/>
                    </a:cubicBezTo>
                    <a:cubicBezTo>
                      <a:pt x="101523" y="56480"/>
                      <a:pt x="65480" y="77521"/>
                      <a:pt x="65480" y="138776"/>
                    </a:cubicBezTo>
                    <a:cubicBezTo>
                      <a:pt x="65480" y="200031"/>
                      <a:pt x="101523" y="221682"/>
                      <a:pt x="162803" y="22168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7" name="Forma Livre 136">
                <a:extLst>
                  <a:ext uri="{FF2B5EF4-FFF2-40B4-BE49-F238E27FC236}">
                    <a16:creationId xmlns:a16="http://schemas.microsoft.com/office/drawing/2014/main" id="{5C21A530-B174-FA4C-0213-567B420E8213}"/>
                  </a:ext>
                </a:extLst>
              </p:cNvPr>
              <p:cNvSpPr/>
              <p:nvPr/>
            </p:nvSpPr>
            <p:spPr>
              <a:xfrm>
                <a:off x="3932287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2 w 295593"/>
                  <a:gd name="connsiteY2" fmla="*/ 141146 h 310584"/>
                  <a:gd name="connsiteX3" fmla="*/ 231872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44 w 295593"/>
                  <a:gd name="connsiteY12" fmla="*/ 304589 h 310584"/>
                  <a:gd name="connsiteX13" fmla="*/ 236144 w 295593"/>
                  <a:gd name="connsiteY13" fmla="*/ 230084 h 310584"/>
                  <a:gd name="connsiteX14" fmla="*/ 231944 w 295593"/>
                  <a:gd name="connsiteY14" fmla="*/ 230084 h 310584"/>
                  <a:gd name="connsiteX15" fmla="*/ 100984 w 295593"/>
                  <a:gd name="connsiteY15" fmla="*/ 310585 h 310584"/>
                  <a:gd name="connsiteX16" fmla="*/ 72 w 295593"/>
                  <a:gd name="connsiteY16" fmla="*/ 232490 h 310584"/>
                  <a:gd name="connsiteX17" fmla="*/ 118323 w 295593"/>
                  <a:gd name="connsiteY17" fmla="*/ 263728 h 310584"/>
                  <a:gd name="connsiteX18" fmla="*/ 231872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3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2" y="141146"/>
                    </a:lnTo>
                    <a:lnTo>
                      <a:pt x="231872" y="123731"/>
                    </a:lnTo>
                    <a:cubicBezTo>
                      <a:pt x="231872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44" y="304589"/>
                    </a:lnTo>
                    <a:lnTo>
                      <a:pt x="236144" y="230084"/>
                    </a:lnTo>
                    <a:lnTo>
                      <a:pt x="231944" y="230084"/>
                    </a:lnTo>
                    <a:cubicBezTo>
                      <a:pt x="216328" y="280568"/>
                      <a:pt x="168869" y="310585"/>
                      <a:pt x="100984" y="310585"/>
                    </a:cubicBezTo>
                    <a:cubicBezTo>
                      <a:pt x="39130" y="310585"/>
                      <a:pt x="72" y="281753"/>
                      <a:pt x="72" y="232490"/>
                    </a:cubicBezTo>
                    <a:close/>
                    <a:moveTo>
                      <a:pt x="118323" y="263728"/>
                    </a:moveTo>
                    <a:cubicBezTo>
                      <a:pt x="186209" y="263728"/>
                      <a:pt x="231872" y="238486"/>
                      <a:pt x="231872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3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8" name="Forma Livre 137">
                <a:extLst>
                  <a:ext uri="{FF2B5EF4-FFF2-40B4-BE49-F238E27FC236}">
                    <a16:creationId xmlns:a16="http://schemas.microsoft.com/office/drawing/2014/main" id="{9F2B5840-57AA-80CE-2102-15755D3F7626}"/>
                  </a:ext>
                </a:extLst>
              </p:cNvPr>
              <p:cNvSpPr/>
              <p:nvPr/>
            </p:nvSpPr>
            <p:spPr>
              <a:xfrm>
                <a:off x="4285499" y="1225499"/>
                <a:ext cx="311747" cy="304588"/>
              </a:xfrm>
              <a:custGeom>
                <a:avLst/>
                <a:gdLst>
                  <a:gd name="connsiteX0" fmla="*/ 0 w 311747"/>
                  <a:gd name="connsiteY0" fmla="*/ 304589 h 304588"/>
                  <a:gd name="connsiteX1" fmla="*/ 0 w 311747"/>
                  <a:gd name="connsiteY1" fmla="*/ 5996 h 304588"/>
                  <a:gd name="connsiteX2" fmla="*/ 59449 w 311747"/>
                  <a:gd name="connsiteY2" fmla="*/ 5996 h 304588"/>
                  <a:gd name="connsiteX3" fmla="*/ 59449 w 311747"/>
                  <a:gd name="connsiteY3" fmla="*/ 98525 h 304588"/>
                  <a:gd name="connsiteX4" fmla="*/ 63649 w 311747"/>
                  <a:gd name="connsiteY4" fmla="*/ 98525 h 304588"/>
                  <a:gd name="connsiteX5" fmla="*/ 188004 w 311747"/>
                  <a:gd name="connsiteY5" fmla="*/ 0 h 304588"/>
                  <a:gd name="connsiteX6" fmla="*/ 311748 w 311747"/>
                  <a:gd name="connsiteY6" fmla="*/ 124952 h 304588"/>
                  <a:gd name="connsiteX7" fmla="*/ 311748 w 311747"/>
                  <a:gd name="connsiteY7" fmla="*/ 304589 h 304588"/>
                  <a:gd name="connsiteX8" fmla="*/ 246878 w 311747"/>
                  <a:gd name="connsiteY8" fmla="*/ 304589 h 304588"/>
                  <a:gd name="connsiteX9" fmla="*/ 246878 w 311747"/>
                  <a:gd name="connsiteY9" fmla="*/ 142366 h 304588"/>
                  <a:gd name="connsiteX10" fmla="*/ 159787 w 311747"/>
                  <a:gd name="connsiteY10" fmla="*/ 58239 h 304588"/>
                  <a:gd name="connsiteX11" fmla="*/ 64870 w 311747"/>
                  <a:gd name="connsiteY11" fmla="*/ 156765 h 304588"/>
                  <a:gd name="connsiteX12" fmla="*/ 64870 w 311747"/>
                  <a:gd name="connsiteY12" fmla="*/ 304553 h 304588"/>
                  <a:gd name="connsiteX13" fmla="*/ 0 w 311747"/>
                  <a:gd name="connsiteY13" fmla="*/ 304553 h 304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1747" h="304588">
                    <a:moveTo>
                      <a:pt x="0" y="304589"/>
                    </a:moveTo>
                    <a:lnTo>
                      <a:pt x="0" y="5996"/>
                    </a:lnTo>
                    <a:lnTo>
                      <a:pt x="59449" y="5996"/>
                    </a:lnTo>
                    <a:lnTo>
                      <a:pt x="59449" y="98525"/>
                    </a:lnTo>
                    <a:lnTo>
                      <a:pt x="63649" y="98525"/>
                    </a:lnTo>
                    <a:cubicBezTo>
                      <a:pt x="72660" y="48042"/>
                      <a:pt x="112328" y="0"/>
                      <a:pt x="188004" y="0"/>
                    </a:cubicBezTo>
                    <a:cubicBezTo>
                      <a:pt x="270895" y="0"/>
                      <a:pt x="311748" y="55869"/>
                      <a:pt x="311748" y="124952"/>
                    </a:cubicBezTo>
                    <a:lnTo>
                      <a:pt x="311748" y="304589"/>
                    </a:lnTo>
                    <a:lnTo>
                      <a:pt x="246878" y="304589"/>
                    </a:lnTo>
                    <a:lnTo>
                      <a:pt x="246878" y="142366"/>
                    </a:lnTo>
                    <a:cubicBezTo>
                      <a:pt x="246878" y="86497"/>
                      <a:pt x="221641" y="58239"/>
                      <a:pt x="159787" y="58239"/>
                    </a:cubicBezTo>
                    <a:cubicBezTo>
                      <a:pt x="94307" y="58239"/>
                      <a:pt x="64870" y="91883"/>
                      <a:pt x="64870" y="156765"/>
                    </a:cubicBezTo>
                    <a:lnTo>
                      <a:pt x="64870" y="304553"/>
                    </a:lnTo>
                    <a:lnTo>
                      <a:pt x="0" y="304553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9" name="Forma Livre 138">
                <a:extLst>
                  <a:ext uri="{FF2B5EF4-FFF2-40B4-BE49-F238E27FC236}">
                    <a16:creationId xmlns:a16="http://schemas.microsoft.com/office/drawing/2014/main" id="{E1AE25F4-D131-A2DF-B745-43718AD816FC}"/>
                  </a:ext>
                </a:extLst>
              </p:cNvPr>
              <p:cNvSpPr/>
              <p:nvPr/>
            </p:nvSpPr>
            <p:spPr>
              <a:xfrm>
                <a:off x="4654937" y="1127548"/>
                <a:ext cx="64869" cy="402539"/>
              </a:xfrm>
              <a:custGeom>
                <a:avLst/>
                <a:gdLst>
                  <a:gd name="connsiteX0" fmla="*/ 0 w 64869"/>
                  <a:gd name="connsiteY0" fmla="*/ 69083 h 402539"/>
                  <a:gd name="connsiteX1" fmla="*/ 0 w 64869"/>
                  <a:gd name="connsiteY1" fmla="*/ 0 h 402539"/>
                  <a:gd name="connsiteX2" fmla="*/ 64870 w 64869"/>
                  <a:gd name="connsiteY2" fmla="*/ 0 h 402539"/>
                  <a:gd name="connsiteX3" fmla="*/ 64870 w 64869"/>
                  <a:gd name="connsiteY3" fmla="*/ 69083 h 402539"/>
                  <a:gd name="connsiteX4" fmla="*/ 0 w 64869"/>
                  <a:gd name="connsiteY4" fmla="*/ 69083 h 402539"/>
                  <a:gd name="connsiteX5" fmla="*/ 0 w 64869"/>
                  <a:gd name="connsiteY5" fmla="*/ 402540 h 402539"/>
                  <a:gd name="connsiteX6" fmla="*/ 0 w 64869"/>
                  <a:gd name="connsiteY6" fmla="*/ 103947 h 402539"/>
                  <a:gd name="connsiteX7" fmla="*/ 64870 w 64869"/>
                  <a:gd name="connsiteY7" fmla="*/ 103947 h 402539"/>
                  <a:gd name="connsiteX8" fmla="*/ 64870 w 64869"/>
                  <a:gd name="connsiteY8" fmla="*/ 402540 h 402539"/>
                  <a:gd name="connsiteX9" fmla="*/ 0 w 64869"/>
                  <a:gd name="connsiteY9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69" h="402539">
                    <a:moveTo>
                      <a:pt x="0" y="69083"/>
                    </a:moveTo>
                    <a:lnTo>
                      <a:pt x="0" y="0"/>
                    </a:lnTo>
                    <a:lnTo>
                      <a:pt x="64870" y="0"/>
                    </a:lnTo>
                    <a:lnTo>
                      <a:pt x="64870" y="69083"/>
                    </a:lnTo>
                    <a:lnTo>
                      <a:pt x="0" y="69083"/>
                    </a:lnTo>
                    <a:close/>
                    <a:moveTo>
                      <a:pt x="0" y="402540"/>
                    </a:moveTo>
                    <a:lnTo>
                      <a:pt x="0" y="103947"/>
                    </a:lnTo>
                    <a:lnTo>
                      <a:pt x="64870" y="103947"/>
                    </a:lnTo>
                    <a:lnTo>
                      <a:pt x="64870" y="402540"/>
                    </a:lnTo>
                    <a:lnTo>
                      <a:pt x="0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0" name="Forma Livre 139">
                <a:extLst>
                  <a:ext uri="{FF2B5EF4-FFF2-40B4-BE49-F238E27FC236}">
                    <a16:creationId xmlns:a16="http://schemas.microsoft.com/office/drawing/2014/main" id="{ADFB01AC-6895-EC28-4F11-545AD537E9BD}"/>
                  </a:ext>
                </a:extLst>
              </p:cNvPr>
              <p:cNvSpPr/>
              <p:nvPr/>
            </p:nvSpPr>
            <p:spPr>
              <a:xfrm>
                <a:off x="4767875" y="1225463"/>
                <a:ext cx="317779" cy="310620"/>
              </a:xfrm>
              <a:custGeom>
                <a:avLst/>
                <a:gdLst>
                  <a:gd name="connsiteX0" fmla="*/ 0 w 317779"/>
                  <a:gd name="connsiteY0" fmla="*/ 155616 h 310620"/>
                  <a:gd name="connsiteX1" fmla="*/ 162803 w 317779"/>
                  <a:gd name="connsiteY1" fmla="*/ 0 h 310620"/>
                  <a:gd name="connsiteX2" fmla="*/ 317779 w 317779"/>
                  <a:gd name="connsiteY2" fmla="*/ 124952 h 310620"/>
                  <a:gd name="connsiteX3" fmla="*/ 317779 w 317779"/>
                  <a:gd name="connsiteY3" fmla="*/ 130948 h 310620"/>
                  <a:gd name="connsiteX4" fmla="*/ 253520 w 317779"/>
                  <a:gd name="connsiteY4" fmla="*/ 130948 h 310620"/>
                  <a:gd name="connsiteX5" fmla="*/ 253520 w 317779"/>
                  <a:gd name="connsiteY5" fmla="*/ 127358 h 310620"/>
                  <a:gd name="connsiteX6" fmla="*/ 161618 w 317779"/>
                  <a:gd name="connsiteY6" fmla="*/ 58275 h 310620"/>
                  <a:gd name="connsiteX7" fmla="*/ 64295 w 317779"/>
                  <a:gd name="connsiteY7" fmla="*/ 155616 h 310620"/>
                  <a:gd name="connsiteX8" fmla="*/ 161618 w 317779"/>
                  <a:gd name="connsiteY8" fmla="*/ 252346 h 310620"/>
                  <a:gd name="connsiteX9" fmla="*/ 253520 w 317779"/>
                  <a:gd name="connsiteY9" fmla="*/ 183263 h 310620"/>
                  <a:gd name="connsiteX10" fmla="*/ 253520 w 317779"/>
                  <a:gd name="connsiteY10" fmla="*/ 179062 h 310620"/>
                  <a:gd name="connsiteX11" fmla="*/ 317779 w 317779"/>
                  <a:gd name="connsiteY11" fmla="*/ 179062 h 310620"/>
                  <a:gd name="connsiteX12" fmla="*/ 317779 w 317779"/>
                  <a:gd name="connsiteY12" fmla="*/ 185669 h 310620"/>
                  <a:gd name="connsiteX13" fmla="*/ 162803 w 317779"/>
                  <a:gd name="connsiteY13" fmla="*/ 310621 h 310620"/>
                  <a:gd name="connsiteX14" fmla="*/ 0 w 317779"/>
                  <a:gd name="connsiteY14" fmla="*/ 155616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7779" h="310620">
                    <a:moveTo>
                      <a:pt x="0" y="155616"/>
                    </a:moveTo>
                    <a:cubicBezTo>
                      <a:pt x="0" y="62476"/>
                      <a:pt x="64260" y="0"/>
                      <a:pt x="162803" y="0"/>
                    </a:cubicBezTo>
                    <a:cubicBezTo>
                      <a:pt x="252299" y="0"/>
                      <a:pt x="317779" y="50483"/>
                      <a:pt x="317779" y="124952"/>
                    </a:cubicBezTo>
                    <a:lnTo>
                      <a:pt x="317779" y="130948"/>
                    </a:lnTo>
                    <a:lnTo>
                      <a:pt x="253520" y="130948"/>
                    </a:lnTo>
                    <a:lnTo>
                      <a:pt x="253520" y="127358"/>
                    </a:lnTo>
                    <a:cubicBezTo>
                      <a:pt x="253520" y="81111"/>
                      <a:pt x="219882" y="58275"/>
                      <a:pt x="161618" y="58275"/>
                    </a:cubicBezTo>
                    <a:cubicBezTo>
                      <a:pt x="94343" y="58275"/>
                      <a:pt x="64295" y="90123"/>
                      <a:pt x="64295" y="155616"/>
                    </a:cubicBezTo>
                    <a:cubicBezTo>
                      <a:pt x="64295" y="221108"/>
                      <a:pt x="94343" y="252346"/>
                      <a:pt x="161618" y="252346"/>
                    </a:cubicBezTo>
                    <a:cubicBezTo>
                      <a:pt x="219882" y="252346"/>
                      <a:pt x="253520" y="229510"/>
                      <a:pt x="253520" y="183263"/>
                    </a:cubicBezTo>
                    <a:lnTo>
                      <a:pt x="253520" y="179062"/>
                    </a:lnTo>
                    <a:lnTo>
                      <a:pt x="317779" y="179062"/>
                    </a:lnTo>
                    <a:lnTo>
                      <a:pt x="317779" y="185669"/>
                    </a:lnTo>
                    <a:cubicBezTo>
                      <a:pt x="317779" y="260173"/>
                      <a:pt x="252299" y="310621"/>
                      <a:pt x="162803" y="310621"/>
                    </a:cubicBezTo>
                    <a:cubicBezTo>
                      <a:pt x="64295" y="310621"/>
                      <a:pt x="0" y="247534"/>
                      <a:pt x="0" y="155616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1" name="Forma Livre 140">
                <a:extLst>
                  <a:ext uri="{FF2B5EF4-FFF2-40B4-BE49-F238E27FC236}">
                    <a16:creationId xmlns:a16="http://schemas.microsoft.com/office/drawing/2014/main" id="{D6B032A3-D8F3-70D0-1FC5-5C9FFB9428BD}"/>
                  </a:ext>
                </a:extLst>
              </p:cNvPr>
              <p:cNvSpPr/>
              <p:nvPr/>
            </p:nvSpPr>
            <p:spPr>
              <a:xfrm>
                <a:off x="5236430" y="1127548"/>
                <a:ext cx="484207" cy="402539"/>
              </a:xfrm>
              <a:custGeom>
                <a:avLst/>
                <a:gdLst>
                  <a:gd name="connsiteX0" fmla="*/ 0 w 484207"/>
                  <a:gd name="connsiteY0" fmla="*/ 402540 h 402539"/>
                  <a:gd name="connsiteX1" fmla="*/ 0 w 484207"/>
                  <a:gd name="connsiteY1" fmla="*/ 0 h 402539"/>
                  <a:gd name="connsiteX2" fmla="*/ 88312 w 484207"/>
                  <a:gd name="connsiteY2" fmla="*/ 0 h 402539"/>
                  <a:gd name="connsiteX3" fmla="*/ 204266 w 484207"/>
                  <a:gd name="connsiteY3" fmla="*/ 233100 h 402539"/>
                  <a:gd name="connsiteX4" fmla="*/ 240919 w 484207"/>
                  <a:gd name="connsiteY4" fmla="*/ 316617 h 402539"/>
                  <a:gd name="connsiteX5" fmla="*/ 245730 w 484207"/>
                  <a:gd name="connsiteY5" fmla="*/ 316617 h 402539"/>
                  <a:gd name="connsiteX6" fmla="*/ 281162 w 484207"/>
                  <a:gd name="connsiteY6" fmla="*/ 233100 h 402539"/>
                  <a:gd name="connsiteX7" fmla="*/ 395896 w 484207"/>
                  <a:gd name="connsiteY7" fmla="*/ 0 h 402539"/>
                  <a:gd name="connsiteX8" fmla="*/ 484207 w 484207"/>
                  <a:gd name="connsiteY8" fmla="*/ 0 h 402539"/>
                  <a:gd name="connsiteX9" fmla="*/ 484207 w 484207"/>
                  <a:gd name="connsiteY9" fmla="*/ 402540 h 402539"/>
                  <a:gd name="connsiteX10" fmla="*/ 419338 w 484207"/>
                  <a:gd name="connsiteY10" fmla="*/ 402540 h 402539"/>
                  <a:gd name="connsiteX11" fmla="*/ 419338 w 484207"/>
                  <a:gd name="connsiteY11" fmla="*/ 155616 h 402539"/>
                  <a:gd name="connsiteX12" fmla="*/ 421743 w 484207"/>
                  <a:gd name="connsiteY12" fmla="*/ 97341 h 402539"/>
                  <a:gd name="connsiteX13" fmla="*/ 416932 w 484207"/>
                  <a:gd name="connsiteY13" fmla="*/ 97341 h 402539"/>
                  <a:gd name="connsiteX14" fmla="*/ 392306 w 484207"/>
                  <a:gd name="connsiteY14" fmla="*/ 155616 h 402539"/>
                  <a:gd name="connsiteX15" fmla="*/ 281162 w 484207"/>
                  <a:gd name="connsiteY15" fmla="*/ 378519 h 402539"/>
                  <a:gd name="connsiteX16" fmla="*/ 203081 w 484207"/>
                  <a:gd name="connsiteY16" fmla="*/ 378519 h 402539"/>
                  <a:gd name="connsiteX17" fmla="*/ 91938 w 484207"/>
                  <a:gd name="connsiteY17" fmla="*/ 155616 h 402539"/>
                  <a:gd name="connsiteX18" fmla="*/ 67311 w 484207"/>
                  <a:gd name="connsiteY18" fmla="*/ 97341 h 402539"/>
                  <a:gd name="connsiteX19" fmla="*/ 62500 w 484207"/>
                  <a:gd name="connsiteY19" fmla="*/ 97341 h 402539"/>
                  <a:gd name="connsiteX20" fmla="*/ 64906 w 484207"/>
                  <a:gd name="connsiteY20" fmla="*/ 155616 h 402539"/>
                  <a:gd name="connsiteX21" fmla="*/ 64906 w 484207"/>
                  <a:gd name="connsiteY21" fmla="*/ 402540 h 402539"/>
                  <a:gd name="connsiteX22" fmla="*/ 36 w 484207"/>
                  <a:gd name="connsiteY22" fmla="*/ 402540 h 402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207" h="402539">
                    <a:moveTo>
                      <a:pt x="0" y="402540"/>
                    </a:moveTo>
                    <a:lnTo>
                      <a:pt x="0" y="0"/>
                    </a:lnTo>
                    <a:lnTo>
                      <a:pt x="88312" y="0"/>
                    </a:lnTo>
                    <a:lnTo>
                      <a:pt x="204266" y="233100"/>
                    </a:lnTo>
                    <a:lnTo>
                      <a:pt x="240919" y="316617"/>
                    </a:lnTo>
                    <a:lnTo>
                      <a:pt x="245730" y="316617"/>
                    </a:lnTo>
                    <a:lnTo>
                      <a:pt x="281162" y="233100"/>
                    </a:lnTo>
                    <a:lnTo>
                      <a:pt x="395896" y="0"/>
                    </a:lnTo>
                    <a:lnTo>
                      <a:pt x="484207" y="0"/>
                    </a:lnTo>
                    <a:lnTo>
                      <a:pt x="484207" y="402540"/>
                    </a:lnTo>
                    <a:lnTo>
                      <a:pt x="419338" y="402540"/>
                    </a:lnTo>
                    <a:lnTo>
                      <a:pt x="419338" y="155616"/>
                    </a:lnTo>
                    <a:lnTo>
                      <a:pt x="421743" y="97341"/>
                    </a:lnTo>
                    <a:lnTo>
                      <a:pt x="416932" y="97341"/>
                    </a:lnTo>
                    <a:lnTo>
                      <a:pt x="392306" y="155616"/>
                    </a:lnTo>
                    <a:lnTo>
                      <a:pt x="281162" y="378519"/>
                    </a:lnTo>
                    <a:lnTo>
                      <a:pt x="203081" y="378519"/>
                    </a:lnTo>
                    <a:lnTo>
                      <a:pt x="91938" y="155616"/>
                    </a:lnTo>
                    <a:lnTo>
                      <a:pt x="67311" y="97341"/>
                    </a:lnTo>
                    <a:lnTo>
                      <a:pt x="62500" y="97341"/>
                    </a:lnTo>
                    <a:lnTo>
                      <a:pt x="64906" y="155616"/>
                    </a:lnTo>
                    <a:lnTo>
                      <a:pt x="64906" y="402540"/>
                    </a:lnTo>
                    <a:lnTo>
                      <a:pt x="36" y="402540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2" name="Forma Livre 141">
                <a:extLst>
                  <a:ext uri="{FF2B5EF4-FFF2-40B4-BE49-F238E27FC236}">
                    <a16:creationId xmlns:a16="http://schemas.microsoft.com/office/drawing/2014/main" id="{0940F5CF-72B3-940E-8964-105DC68AEA5C}"/>
                  </a:ext>
                </a:extLst>
              </p:cNvPr>
              <p:cNvSpPr/>
              <p:nvPr/>
            </p:nvSpPr>
            <p:spPr>
              <a:xfrm>
                <a:off x="5767450" y="1225499"/>
                <a:ext cx="295593" cy="310584"/>
              </a:xfrm>
              <a:custGeom>
                <a:avLst/>
                <a:gdLst>
                  <a:gd name="connsiteX0" fmla="*/ 0 w 295593"/>
                  <a:gd name="connsiteY0" fmla="*/ 232490 h 310584"/>
                  <a:gd name="connsiteX1" fmla="*/ 96102 w 295593"/>
                  <a:gd name="connsiteY1" fmla="*/ 155580 h 310584"/>
                  <a:gd name="connsiteX2" fmla="*/ 231873 w 295593"/>
                  <a:gd name="connsiteY2" fmla="*/ 141146 h 310584"/>
                  <a:gd name="connsiteX3" fmla="*/ 231873 w 295593"/>
                  <a:gd name="connsiteY3" fmla="*/ 123731 h 310584"/>
                  <a:gd name="connsiteX4" fmla="*/ 153182 w 295593"/>
                  <a:gd name="connsiteY4" fmla="*/ 57054 h 310584"/>
                  <a:gd name="connsiteX5" fmla="*/ 70901 w 295593"/>
                  <a:gd name="connsiteY5" fmla="*/ 118956 h 310584"/>
                  <a:gd name="connsiteX6" fmla="*/ 70901 w 295593"/>
                  <a:gd name="connsiteY6" fmla="*/ 121361 h 310584"/>
                  <a:gd name="connsiteX7" fmla="*/ 6641 w 295593"/>
                  <a:gd name="connsiteY7" fmla="*/ 121361 h 310584"/>
                  <a:gd name="connsiteX8" fmla="*/ 6641 w 295593"/>
                  <a:gd name="connsiteY8" fmla="*/ 118956 h 310584"/>
                  <a:gd name="connsiteX9" fmla="*/ 158028 w 295593"/>
                  <a:gd name="connsiteY9" fmla="*/ 0 h 310584"/>
                  <a:gd name="connsiteX10" fmla="*/ 295593 w 295593"/>
                  <a:gd name="connsiteY10" fmla="*/ 123157 h 310584"/>
                  <a:gd name="connsiteX11" fmla="*/ 295593 w 295593"/>
                  <a:gd name="connsiteY11" fmla="*/ 304589 h 310584"/>
                  <a:gd name="connsiteX12" fmla="*/ 236109 w 295593"/>
                  <a:gd name="connsiteY12" fmla="*/ 304589 h 310584"/>
                  <a:gd name="connsiteX13" fmla="*/ 236109 w 295593"/>
                  <a:gd name="connsiteY13" fmla="*/ 230084 h 310584"/>
                  <a:gd name="connsiteX14" fmla="*/ 231908 w 295593"/>
                  <a:gd name="connsiteY14" fmla="*/ 230084 h 310584"/>
                  <a:gd name="connsiteX15" fmla="*/ 100948 w 295593"/>
                  <a:gd name="connsiteY15" fmla="*/ 310585 h 310584"/>
                  <a:gd name="connsiteX16" fmla="*/ 36 w 295593"/>
                  <a:gd name="connsiteY16" fmla="*/ 232490 h 310584"/>
                  <a:gd name="connsiteX17" fmla="*/ 118324 w 295593"/>
                  <a:gd name="connsiteY17" fmla="*/ 263728 h 310584"/>
                  <a:gd name="connsiteX18" fmla="*/ 231873 w 295593"/>
                  <a:gd name="connsiteY18" fmla="*/ 179601 h 310584"/>
                  <a:gd name="connsiteX19" fmla="*/ 114734 w 295593"/>
                  <a:gd name="connsiteY19" fmla="*/ 192814 h 310584"/>
                  <a:gd name="connsiteX20" fmla="*/ 64870 w 295593"/>
                  <a:gd name="connsiteY20" fmla="*/ 228253 h 310584"/>
                  <a:gd name="connsiteX21" fmla="*/ 118324 w 295593"/>
                  <a:gd name="connsiteY21" fmla="*/ 263692 h 31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593" h="310584">
                    <a:moveTo>
                      <a:pt x="0" y="232490"/>
                    </a:moveTo>
                    <a:cubicBezTo>
                      <a:pt x="0" y="186243"/>
                      <a:pt x="37227" y="162186"/>
                      <a:pt x="96102" y="155580"/>
                    </a:cubicBezTo>
                    <a:lnTo>
                      <a:pt x="231873" y="141146"/>
                    </a:lnTo>
                    <a:lnTo>
                      <a:pt x="231873" y="123731"/>
                    </a:lnTo>
                    <a:cubicBezTo>
                      <a:pt x="231873" y="74469"/>
                      <a:pt x="210261" y="57054"/>
                      <a:pt x="153182" y="57054"/>
                    </a:cubicBezTo>
                    <a:cubicBezTo>
                      <a:pt x="96102" y="57054"/>
                      <a:pt x="70901" y="75079"/>
                      <a:pt x="70901" y="118956"/>
                    </a:cubicBezTo>
                    <a:lnTo>
                      <a:pt x="70901" y="121361"/>
                    </a:lnTo>
                    <a:lnTo>
                      <a:pt x="6641" y="121361"/>
                    </a:lnTo>
                    <a:lnTo>
                      <a:pt x="6641" y="118956"/>
                    </a:lnTo>
                    <a:cubicBezTo>
                      <a:pt x="6641" y="51058"/>
                      <a:pt x="63111" y="0"/>
                      <a:pt x="158028" y="0"/>
                    </a:cubicBezTo>
                    <a:cubicBezTo>
                      <a:pt x="252945" y="0"/>
                      <a:pt x="295593" y="51668"/>
                      <a:pt x="295593" y="123157"/>
                    </a:cubicBezTo>
                    <a:lnTo>
                      <a:pt x="295593" y="304589"/>
                    </a:lnTo>
                    <a:lnTo>
                      <a:pt x="236109" y="304589"/>
                    </a:lnTo>
                    <a:lnTo>
                      <a:pt x="236109" y="230084"/>
                    </a:lnTo>
                    <a:lnTo>
                      <a:pt x="231908" y="230084"/>
                    </a:lnTo>
                    <a:cubicBezTo>
                      <a:pt x="216292" y="280568"/>
                      <a:pt x="168834" y="310585"/>
                      <a:pt x="100948" y="310585"/>
                    </a:cubicBezTo>
                    <a:cubicBezTo>
                      <a:pt x="39094" y="310585"/>
                      <a:pt x="36" y="281753"/>
                      <a:pt x="36" y="232490"/>
                    </a:cubicBezTo>
                    <a:close/>
                    <a:moveTo>
                      <a:pt x="118324" y="263728"/>
                    </a:moveTo>
                    <a:cubicBezTo>
                      <a:pt x="186209" y="263728"/>
                      <a:pt x="231873" y="238486"/>
                      <a:pt x="231873" y="179601"/>
                    </a:cubicBezTo>
                    <a:lnTo>
                      <a:pt x="114734" y="192814"/>
                    </a:lnTo>
                    <a:cubicBezTo>
                      <a:pt x="81096" y="197015"/>
                      <a:pt x="64870" y="204842"/>
                      <a:pt x="64870" y="228253"/>
                    </a:cubicBezTo>
                    <a:cubicBezTo>
                      <a:pt x="64870" y="251663"/>
                      <a:pt x="81096" y="263692"/>
                      <a:pt x="118324" y="263692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3" name="Forma Livre 142">
                <a:extLst>
                  <a:ext uri="{FF2B5EF4-FFF2-40B4-BE49-F238E27FC236}">
                    <a16:creationId xmlns:a16="http://schemas.microsoft.com/office/drawing/2014/main" id="{0C440D3E-8312-84BA-3DB1-0B8D8C7E3175}"/>
                  </a:ext>
                </a:extLst>
              </p:cNvPr>
              <p:cNvSpPr/>
              <p:nvPr/>
            </p:nvSpPr>
            <p:spPr>
              <a:xfrm>
                <a:off x="6093630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366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366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4" name="Forma Livre 143">
                <a:extLst>
                  <a:ext uri="{FF2B5EF4-FFF2-40B4-BE49-F238E27FC236}">
                    <a16:creationId xmlns:a16="http://schemas.microsoft.com/office/drawing/2014/main" id="{6ACFDBE9-00FD-11B2-7082-BB97C6374B87}"/>
                  </a:ext>
                </a:extLst>
              </p:cNvPr>
              <p:cNvSpPr/>
              <p:nvPr/>
            </p:nvSpPr>
            <p:spPr>
              <a:xfrm>
                <a:off x="6330313" y="1166003"/>
                <a:ext cx="222861" cy="364084"/>
              </a:xfrm>
              <a:custGeom>
                <a:avLst/>
                <a:gdLst>
                  <a:gd name="connsiteX0" fmla="*/ 154402 w 222861"/>
                  <a:gd name="connsiteY0" fmla="*/ 364085 h 364084"/>
                  <a:gd name="connsiteX1" fmla="*/ 50474 w 222861"/>
                  <a:gd name="connsiteY1" fmla="*/ 263153 h 364084"/>
                  <a:gd name="connsiteX2" fmla="*/ 50474 w 222861"/>
                  <a:gd name="connsiteY2" fmla="*/ 119566 h 364084"/>
                  <a:gd name="connsiteX3" fmla="*/ 0 w 222861"/>
                  <a:gd name="connsiteY3" fmla="*/ 119566 h 364084"/>
                  <a:gd name="connsiteX4" fmla="*/ 0 w 222861"/>
                  <a:gd name="connsiteY4" fmla="*/ 65492 h 364084"/>
                  <a:gd name="connsiteX5" fmla="*/ 50474 w 222861"/>
                  <a:gd name="connsiteY5" fmla="*/ 65492 h 364084"/>
                  <a:gd name="connsiteX6" fmla="*/ 50474 w 222861"/>
                  <a:gd name="connsiteY6" fmla="*/ 0 h 364084"/>
                  <a:gd name="connsiteX7" fmla="*/ 114733 w 222861"/>
                  <a:gd name="connsiteY7" fmla="*/ 0 h 364084"/>
                  <a:gd name="connsiteX8" fmla="*/ 114733 w 222861"/>
                  <a:gd name="connsiteY8" fmla="*/ 65492 h 364084"/>
                  <a:gd name="connsiteX9" fmla="*/ 222862 w 222861"/>
                  <a:gd name="connsiteY9" fmla="*/ 65492 h 364084"/>
                  <a:gd name="connsiteX10" fmla="*/ 222862 w 222861"/>
                  <a:gd name="connsiteY10" fmla="*/ 119566 h 364084"/>
                  <a:gd name="connsiteX11" fmla="*/ 114733 w 222861"/>
                  <a:gd name="connsiteY11" fmla="*/ 119566 h 364084"/>
                  <a:gd name="connsiteX12" fmla="*/ 114733 w 222861"/>
                  <a:gd name="connsiteY12" fmla="*/ 259563 h 364084"/>
                  <a:gd name="connsiteX13" fmla="*/ 168798 w 222861"/>
                  <a:gd name="connsiteY13" fmla="*/ 305809 h 364084"/>
                  <a:gd name="connsiteX14" fmla="*/ 222862 w 222861"/>
                  <a:gd name="connsiteY14" fmla="*/ 305809 h 364084"/>
                  <a:gd name="connsiteX15" fmla="*/ 222862 w 222861"/>
                  <a:gd name="connsiteY15" fmla="*/ 364085 h 364084"/>
                  <a:gd name="connsiteX16" fmla="*/ 154402 w 222861"/>
                  <a:gd name="connsiteY16" fmla="*/ 364085 h 36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2861" h="364084">
                    <a:moveTo>
                      <a:pt x="154402" y="364085"/>
                    </a:moveTo>
                    <a:cubicBezTo>
                      <a:pt x="90143" y="364085"/>
                      <a:pt x="50474" y="335863"/>
                      <a:pt x="50474" y="263153"/>
                    </a:cubicBezTo>
                    <a:lnTo>
                      <a:pt x="50474" y="119566"/>
                    </a:lnTo>
                    <a:lnTo>
                      <a:pt x="0" y="119566"/>
                    </a:lnTo>
                    <a:lnTo>
                      <a:pt x="0" y="65492"/>
                    </a:lnTo>
                    <a:lnTo>
                      <a:pt x="50474" y="65492"/>
                    </a:lnTo>
                    <a:lnTo>
                      <a:pt x="50474" y="0"/>
                    </a:lnTo>
                    <a:lnTo>
                      <a:pt x="114733" y="0"/>
                    </a:lnTo>
                    <a:lnTo>
                      <a:pt x="114733" y="65492"/>
                    </a:lnTo>
                    <a:lnTo>
                      <a:pt x="222862" y="65492"/>
                    </a:lnTo>
                    <a:lnTo>
                      <a:pt x="222862" y="119566"/>
                    </a:lnTo>
                    <a:lnTo>
                      <a:pt x="114733" y="119566"/>
                    </a:lnTo>
                    <a:lnTo>
                      <a:pt x="114733" y="259563"/>
                    </a:lnTo>
                    <a:cubicBezTo>
                      <a:pt x="114733" y="296223"/>
                      <a:pt x="131534" y="305809"/>
                      <a:pt x="168798" y="305809"/>
                    </a:cubicBezTo>
                    <a:lnTo>
                      <a:pt x="222862" y="305809"/>
                    </a:lnTo>
                    <a:lnTo>
                      <a:pt x="222862" y="364085"/>
                    </a:lnTo>
                    <a:lnTo>
                      <a:pt x="154402" y="36408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5" name="Forma Livre 144">
                <a:extLst>
                  <a:ext uri="{FF2B5EF4-FFF2-40B4-BE49-F238E27FC236}">
                    <a16:creationId xmlns:a16="http://schemas.microsoft.com/office/drawing/2014/main" id="{09E8A100-E752-B8E4-E22A-3220632163EE}"/>
                  </a:ext>
                </a:extLst>
              </p:cNvPr>
              <p:cNvSpPr/>
              <p:nvPr/>
            </p:nvSpPr>
            <p:spPr>
              <a:xfrm>
                <a:off x="6582001" y="1225463"/>
                <a:ext cx="316558" cy="310620"/>
              </a:xfrm>
              <a:custGeom>
                <a:avLst/>
                <a:gdLst>
                  <a:gd name="connsiteX0" fmla="*/ 0 w 316558"/>
                  <a:gd name="connsiteY0" fmla="*/ 155616 h 310620"/>
                  <a:gd name="connsiteX1" fmla="*/ 160972 w 316558"/>
                  <a:gd name="connsiteY1" fmla="*/ 0 h 310620"/>
                  <a:gd name="connsiteX2" fmla="*/ 316559 w 316558"/>
                  <a:gd name="connsiteY2" fmla="*/ 141792 h 310620"/>
                  <a:gd name="connsiteX3" fmla="*/ 314153 w 316558"/>
                  <a:gd name="connsiteY3" fmla="*/ 170014 h 310620"/>
                  <a:gd name="connsiteX4" fmla="*/ 60670 w 316558"/>
                  <a:gd name="connsiteY4" fmla="*/ 170014 h 310620"/>
                  <a:gd name="connsiteX5" fmla="*/ 160397 w 316558"/>
                  <a:gd name="connsiteY5" fmla="*/ 258342 h 310620"/>
                  <a:gd name="connsiteX6" fmla="*/ 248709 w 316558"/>
                  <a:gd name="connsiteY6" fmla="*/ 202473 h 310620"/>
                  <a:gd name="connsiteX7" fmla="*/ 248709 w 316558"/>
                  <a:gd name="connsiteY7" fmla="*/ 197661 h 310620"/>
                  <a:gd name="connsiteX8" fmla="*/ 313579 w 316558"/>
                  <a:gd name="connsiteY8" fmla="*/ 197661 h 310620"/>
                  <a:gd name="connsiteX9" fmla="*/ 313579 w 316558"/>
                  <a:gd name="connsiteY9" fmla="*/ 203083 h 310620"/>
                  <a:gd name="connsiteX10" fmla="*/ 162192 w 316558"/>
                  <a:gd name="connsiteY10" fmla="*/ 310621 h 310620"/>
                  <a:gd name="connsiteX11" fmla="*/ 0 w 316558"/>
                  <a:gd name="connsiteY11" fmla="*/ 155616 h 310620"/>
                  <a:gd name="connsiteX12" fmla="*/ 61280 w 316558"/>
                  <a:gd name="connsiteY12" fmla="*/ 134000 h 310620"/>
                  <a:gd name="connsiteX13" fmla="*/ 255315 w 316558"/>
                  <a:gd name="connsiteY13" fmla="*/ 134000 h 310620"/>
                  <a:gd name="connsiteX14" fmla="*/ 255315 w 316558"/>
                  <a:gd name="connsiteY14" fmla="*/ 132815 h 310620"/>
                  <a:gd name="connsiteX15" fmla="*/ 159787 w 316558"/>
                  <a:gd name="connsiteY15" fmla="*/ 51094 h 310620"/>
                  <a:gd name="connsiteX16" fmla="*/ 61280 w 316558"/>
                  <a:gd name="connsiteY16" fmla="*/ 134000 h 31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6558" h="310620">
                    <a:moveTo>
                      <a:pt x="0" y="155616"/>
                    </a:moveTo>
                    <a:cubicBezTo>
                      <a:pt x="0" y="62476"/>
                      <a:pt x="63685" y="0"/>
                      <a:pt x="160972" y="0"/>
                    </a:cubicBezTo>
                    <a:cubicBezTo>
                      <a:pt x="258258" y="0"/>
                      <a:pt x="316559" y="51058"/>
                      <a:pt x="316559" y="141792"/>
                    </a:cubicBezTo>
                    <a:cubicBezTo>
                      <a:pt x="316559" y="152599"/>
                      <a:pt x="315948" y="161002"/>
                      <a:pt x="314153" y="170014"/>
                    </a:cubicBezTo>
                    <a:lnTo>
                      <a:pt x="60670" y="170014"/>
                    </a:lnTo>
                    <a:cubicBezTo>
                      <a:pt x="63075" y="227678"/>
                      <a:pt x="91327" y="258342"/>
                      <a:pt x="160397" y="258342"/>
                    </a:cubicBezTo>
                    <a:cubicBezTo>
                      <a:pt x="222862" y="258342"/>
                      <a:pt x="248709" y="237912"/>
                      <a:pt x="248709" y="202473"/>
                    </a:cubicBezTo>
                    <a:lnTo>
                      <a:pt x="248709" y="197661"/>
                    </a:lnTo>
                    <a:lnTo>
                      <a:pt x="313579" y="197661"/>
                    </a:lnTo>
                    <a:lnTo>
                      <a:pt x="313579" y="203083"/>
                    </a:lnTo>
                    <a:cubicBezTo>
                      <a:pt x="313579" y="266780"/>
                      <a:pt x="251114" y="310621"/>
                      <a:pt x="162192" y="310621"/>
                    </a:cubicBezTo>
                    <a:cubicBezTo>
                      <a:pt x="64295" y="310621"/>
                      <a:pt x="0" y="255362"/>
                      <a:pt x="0" y="155616"/>
                    </a:cubicBezTo>
                    <a:close/>
                    <a:moveTo>
                      <a:pt x="61280" y="134000"/>
                    </a:moveTo>
                    <a:lnTo>
                      <a:pt x="255315" y="134000"/>
                    </a:lnTo>
                    <a:lnTo>
                      <a:pt x="255315" y="132815"/>
                    </a:lnTo>
                    <a:cubicBezTo>
                      <a:pt x="255315" y="77556"/>
                      <a:pt x="223472" y="51094"/>
                      <a:pt x="159787" y="51094"/>
                    </a:cubicBezTo>
                    <a:cubicBezTo>
                      <a:pt x="96102" y="51094"/>
                      <a:pt x="64870" y="80537"/>
                      <a:pt x="61280" y="134000"/>
                    </a:cubicBez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6" name="Forma Livre 145">
                <a:extLst>
                  <a:ext uri="{FF2B5EF4-FFF2-40B4-BE49-F238E27FC236}">
                    <a16:creationId xmlns:a16="http://schemas.microsoft.com/office/drawing/2014/main" id="{69C19140-3A7B-72B1-9735-A3E16735B663}"/>
                  </a:ext>
                </a:extLst>
              </p:cNvPr>
              <p:cNvSpPr/>
              <p:nvPr/>
            </p:nvSpPr>
            <p:spPr>
              <a:xfrm>
                <a:off x="6947275" y="1225463"/>
                <a:ext cx="263678" cy="304624"/>
              </a:xfrm>
              <a:custGeom>
                <a:avLst/>
                <a:gdLst>
                  <a:gd name="connsiteX0" fmla="*/ 0 w 263678"/>
                  <a:gd name="connsiteY0" fmla="*/ 304625 h 304624"/>
                  <a:gd name="connsiteX1" fmla="*/ 0 w 263678"/>
                  <a:gd name="connsiteY1" fmla="*/ 6032 h 304624"/>
                  <a:gd name="connsiteX2" fmla="*/ 59449 w 263678"/>
                  <a:gd name="connsiteY2" fmla="*/ 6032 h 304624"/>
                  <a:gd name="connsiteX3" fmla="*/ 59449 w 263678"/>
                  <a:gd name="connsiteY3" fmla="*/ 86533 h 304624"/>
                  <a:gd name="connsiteX4" fmla="*/ 63649 w 263678"/>
                  <a:gd name="connsiteY4" fmla="*/ 86533 h 304624"/>
                  <a:gd name="connsiteX5" fmla="*/ 166356 w 263678"/>
                  <a:gd name="connsiteY5" fmla="*/ 0 h 304624"/>
                  <a:gd name="connsiteX6" fmla="*/ 263679 w 263678"/>
                  <a:gd name="connsiteY6" fmla="*/ 105132 h 304624"/>
                  <a:gd name="connsiteX7" fmla="*/ 263679 w 263678"/>
                  <a:gd name="connsiteY7" fmla="*/ 144198 h 304624"/>
                  <a:gd name="connsiteX8" fmla="*/ 199420 w 263678"/>
                  <a:gd name="connsiteY8" fmla="*/ 144198 h 304624"/>
                  <a:gd name="connsiteX9" fmla="*/ 199420 w 263678"/>
                  <a:gd name="connsiteY9" fmla="*/ 117771 h 304624"/>
                  <a:gd name="connsiteX10" fmla="*/ 136955 w 263678"/>
                  <a:gd name="connsiteY10" fmla="*/ 55295 h 304624"/>
                  <a:gd name="connsiteX11" fmla="*/ 64870 w 263678"/>
                  <a:gd name="connsiteY11" fmla="*/ 137016 h 304624"/>
                  <a:gd name="connsiteX12" fmla="*/ 64870 w 263678"/>
                  <a:gd name="connsiteY12" fmla="*/ 304625 h 304624"/>
                  <a:gd name="connsiteX13" fmla="*/ 0 w 263678"/>
                  <a:gd name="connsiteY13" fmla="*/ 304625 h 30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3678" h="304624">
                    <a:moveTo>
                      <a:pt x="0" y="304625"/>
                    </a:moveTo>
                    <a:lnTo>
                      <a:pt x="0" y="6032"/>
                    </a:lnTo>
                    <a:lnTo>
                      <a:pt x="59449" y="6032"/>
                    </a:lnTo>
                    <a:lnTo>
                      <a:pt x="59449" y="86533"/>
                    </a:lnTo>
                    <a:lnTo>
                      <a:pt x="63649" y="86533"/>
                    </a:lnTo>
                    <a:cubicBezTo>
                      <a:pt x="72660" y="38455"/>
                      <a:pt x="105113" y="0"/>
                      <a:pt x="166356" y="0"/>
                    </a:cubicBezTo>
                    <a:cubicBezTo>
                      <a:pt x="234242" y="0"/>
                      <a:pt x="263679" y="48652"/>
                      <a:pt x="263679" y="105132"/>
                    </a:cubicBezTo>
                    <a:lnTo>
                      <a:pt x="263679" y="144198"/>
                    </a:lnTo>
                    <a:lnTo>
                      <a:pt x="199420" y="144198"/>
                    </a:lnTo>
                    <a:lnTo>
                      <a:pt x="199420" y="117771"/>
                    </a:lnTo>
                    <a:cubicBezTo>
                      <a:pt x="199420" y="75115"/>
                      <a:pt x="181398" y="55295"/>
                      <a:pt x="136955" y="55295"/>
                    </a:cubicBezTo>
                    <a:cubicBezTo>
                      <a:pt x="85871" y="55295"/>
                      <a:pt x="64870" y="83517"/>
                      <a:pt x="64870" y="137016"/>
                    </a:cubicBezTo>
                    <a:lnTo>
                      <a:pt x="64870" y="304625"/>
                    </a:lnTo>
                    <a:lnTo>
                      <a:pt x="0" y="304625"/>
                    </a:lnTo>
                    <a:close/>
                  </a:path>
                </a:pathLst>
              </a:custGeom>
              <a:solidFill>
                <a:srgbClr val="492F20"/>
              </a:solidFill>
              <a:ln w="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75" name="Retângulo 174">
            <a:extLst>
              <a:ext uri="{FF2B5EF4-FFF2-40B4-BE49-F238E27FC236}">
                <a16:creationId xmlns:a16="http://schemas.microsoft.com/office/drawing/2014/main" id="{4DBEACD5-7F23-A4AB-1B6A-BB5CB05481D9}"/>
              </a:ext>
            </a:extLst>
          </p:cNvPr>
          <p:cNvSpPr/>
          <p:nvPr userDrawn="1"/>
        </p:nvSpPr>
        <p:spPr>
          <a:xfrm>
            <a:off x="0" y="6676570"/>
            <a:ext cx="12192000" cy="191221"/>
          </a:xfrm>
          <a:prstGeom prst="rect">
            <a:avLst/>
          </a:prstGeom>
          <a:gradFill>
            <a:gsLst>
              <a:gs pos="65000">
                <a:srgbClr val="442D1C"/>
              </a:gs>
              <a:gs pos="32000">
                <a:srgbClr val="21A6D9"/>
              </a:gs>
              <a:gs pos="0">
                <a:srgbClr val="247135"/>
              </a:gs>
              <a:gs pos="100000">
                <a:srgbClr val="DEB6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8D4B478B-331C-DC64-B370-11D79013D25E}"/>
              </a:ext>
            </a:extLst>
          </p:cNvPr>
          <p:cNvGrpSpPr/>
          <p:nvPr userDrawn="1"/>
        </p:nvGrpSpPr>
        <p:grpSpPr>
          <a:xfrm>
            <a:off x="546954" y="6302053"/>
            <a:ext cx="338681" cy="86195"/>
            <a:chOff x="-4003093" y="7940912"/>
            <a:chExt cx="1052986" cy="267987"/>
          </a:xfrm>
        </p:grpSpPr>
        <p:sp>
          <p:nvSpPr>
            <p:cNvPr id="177" name="Forma Livre 176">
              <a:extLst>
                <a:ext uri="{FF2B5EF4-FFF2-40B4-BE49-F238E27FC236}">
                  <a16:creationId xmlns:a16="http://schemas.microsoft.com/office/drawing/2014/main" id="{B90361E0-64F8-13B1-8E05-84D0D53319E9}"/>
                </a:ext>
              </a:extLst>
            </p:cNvPr>
            <p:cNvSpPr/>
            <p:nvPr/>
          </p:nvSpPr>
          <p:spPr>
            <a:xfrm>
              <a:off x="-4003093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006C3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Forma Livre 177">
              <a:extLst>
                <a:ext uri="{FF2B5EF4-FFF2-40B4-BE49-F238E27FC236}">
                  <a16:creationId xmlns:a16="http://schemas.microsoft.com/office/drawing/2014/main" id="{6F6BCF7C-6D77-4B24-9303-3C060C2F8418}"/>
                </a:ext>
              </a:extLst>
            </p:cNvPr>
            <p:cNvSpPr/>
            <p:nvPr/>
          </p:nvSpPr>
          <p:spPr>
            <a:xfrm>
              <a:off x="-359558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23A4D9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9" name="Forma Livre 178">
              <a:extLst>
                <a:ext uri="{FF2B5EF4-FFF2-40B4-BE49-F238E27FC236}">
                  <a16:creationId xmlns:a16="http://schemas.microsoft.com/office/drawing/2014/main" id="{3F38991D-1825-27AD-B387-7FB0B6CE0667}"/>
                </a:ext>
              </a:extLst>
            </p:cNvPr>
            <p:cNvSpPr/>
            <p:nvPr/>
          </p:nvSpPr>
          <p:spPr>
            <a:xfrm>
              <a:off x="-3218044" y="7940912"/>
              <a:ext cx="267937" cy="267987"/>
            </a:xfrm>
            <a:custGeom>
              <a:avLst/>
              <a:gdLst>
                <a:gd name="connsiteX0" fmla="*/ 329626 w 329625"/>
                <a:gd name="connsiteY0" fmla="*/ 164844 h 329686"/>
                <a:gd name="connsiteX1" fmla="*/ 164813 w 329625"/>
                <a:gd name="connsiteY1" fmla="*/ 329687 h 329686"/>
                <a:gd name="connsiteX2" fmla="*/ 0 w 329625"/>
                <a:gd name="connsiteY2" fmla="*/ 164844 h 329686"/>
                <a:gd name="connsiteX3" fmla="*/ 164813 w 329625"/>
                <a:gd name="connsiteY3" fmla="*/ 0 h 329686"/>
                <a:gd name="connsiteX4" fmla="*/ 329626 w 329625"/>
                <a:gd name="connsiteY4" fmla="*/ 164844 h 32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25" h="329686">
                  <a:moveTo>
                    <a:pt x="329626" y="164844"/>
                  </a:moveTo>
                  <a:cubicBezTo>
                    <a:pt x="329626" y="255884"/>
                    <a:pt x="255837" y="329687"/>
                    <a:pt x="164813" y="329687"/>
                  </a:cubicBezTo>
                  <a:cubicBezTo>
                    <a:pt x="73789" y="329687"/>
                    <a:pt x="0" y="255884"/>
                    <a:pt x="0" y="164844"/>
                  </a:cubicBezTo>
                  <a:cubicBezTo>
                    <a:pt x="0" y="73803"/>
                    <a:pt x="73789" y="0"/>
                    <a:pt x="164813" y="0"/>
                  </a:cubicBezTo>
                  <a:cubicBezTo>
                    <a:pt x="255836" y="0"/>
                    <a:pt x="329626" y="73803"/>
                    <a:pt x="329626" y="164844"/>
                  </a:cubicBezTo>
                  <a:close/>
                </a:path>
              </a:pathLst>
            </a:custGeom>
            <a:solidFill>
              <a:srgbClr val="DCB431"/>
            </a:solidFill>
            <a:ln w="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80" name="Imagem 179">
            <a:extLst>
              <a:ext uri="{FF2B5EF4-FFF2-40B4-BE49-F238E27FC236}">
                <a16:creationId xmlns:a16="http://schemas.microsoft.com/office/drawing/2014/main" id="{747B5F03-B6F1-76A1-0CAB-0F05D8502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1330" r="-1"/>
          <a:stretch>
            <a:fillRect/>
          </a:stretch>
        </p:blipFill>
        <p:spPr>
          <a:xfrm flipH="1">
            <a:off x="9705265" y="9988"/>
            <a:ext cx="249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5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5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2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9.png"/><Relationship Id="rId3" Type="http://schemas.openxmlformats.org/officeDocument/2006/relationships/image" Target="../media/image14.png"/><Relationship Id="rId21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6.emf"/><Relationship Id="rId23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Relationship Id="rId14" Type="http://schemas.openxmlformats.org/officeDocument/2006/relationships/image" Target="../media/image25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58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C5E0DB2-A0D2-823B-CEEB-F7CE54EB127A}"/>
              </a:ext>
            </a:extLst>
          </p:cNvPr>
          <p:cNvSpPr txBox="1"/>
          <p:nvPr/>
        </p:nvSpPr>
        <p:spPr>
          <a:xfrm>
            <a:off x="492065" y="2069049"/>
            <a:ext cx="8086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spc="-180" dirty="0">
                <a:solidFill>
                  <a:srgbClr val="FFF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pt-BR" sz="8000" b="1" spc="-180" dirty="0" err="1">
                <a:solidFill>
                  <a:srgbClr val="FFFE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pt-BR" sz="8000" b="1" spc="-180" dirty="0">
              <a:solidFill>
                <a:srgbClr val="FFFE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426FE8-DCE5-42BE-23E8-DFC265F0C085}"/>
              </a:ext>
            </a:extLst>
          </p:cNvPr>
          <p:cNvSpPr txBox="1"/>
          <p:nvPr/>
        </p:nvSpPr>
        <p:spPr>
          <a:xfrm>
            <a:off x="631476" y="3258359"/>
            <a:ext cx="180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5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200" b="0" dirty="0" err="1">
                <a:solidFill>
                  <a:srgbClr val="FFFEF2"/>
                </a:solidFill>
              </a:rPr>
              <a:t>Subtitle</a:t>
            </a:r>
            <a:endParaRPr lang="pt-BR" sz="3200" b="0" dirty="0">
              <a:solidFill>
                <a:srgbClr val="FFFE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73DFA7A-2E0B-B31B-627E-26292CF6D0CE}"/>
              </a:ext>
            </a:extLst>
          </p:cNvPr>
          <p:cNvSpPr txBox="1"/>
          <p:nvPr/>
        </p:nvSpPr>
        <p:spPr>
          <a:xfrm>
            <a:off x="492065" y="1283236"/>
            <a:ext cx="8086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spc="-180" dirty="0">
                <a:solidFill>
                  <a:srgbClr val="6E4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pt-BR" sz="8000" b="1" spc="-180" dirty="0" err="1">
                <a:solidFill>
                  <a:srgbClr val="6E4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pt-BR" sz="8000" b="1" spc="-180" dirty="0">
              <a:solidFill>
                <a:srgbClr val="6E4F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041D4BA-08FC-0855-7DE2-9EA2007FB12D}"/>
              </a:ext>
            </a:extLst>
          </p:cNvPr>
          <p:cNvSpPr txBox="1"/>
          <p:nvPr/>
        </p:nvSpPr>
        <p:spPr>
          <a:xfrm>
            <a:off x="631476" y="2472546"/>
            <a:ext cx="180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1500" b="1" spc="-1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200" b="0" dirty="0" err="1">
                <a:solidFill>
                  <a:srgbClr val="6E4F37"/>
                </a:solidFill>
              </a:rPr>
              <a:t>Subtitle</a:t>
            </a:r>
            <a:endParaRPr lang="pt-BR" sz="3200" b="0" dirty="0">
              <a:solidFill>
                <a:srgbClr val="6E4F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0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21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E2BE7-6E9C-C9E8-1002-E31A01D95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D6CAE257-2C54-206A-F6A5-48045C99760B}"/>
              </a:ext>
            </a:extLst>
          </p:cNvPr>
          <p:cNvSpPr/>
          <p:nvPr/>
        </p:nvSpPr>
        <p:spPr>
          <a:xfrm>
            <a:off x="6331245" y="-1132612"/>
            <a:ext cx="2556000" cy="180000"/>
          </a:xfrm>
          <a:prstGeom prst="rect">
            <a:avLst/>
          </a:prstGeom>
          <a:gradFill>
            <a:gsLst>
              <a:gs pos="87000">
                <a:schemeClr val="bg1">
                  <a:lumMod val="75000"/>
                </a:schemeClr>
              </a:gs>
              <a:gs pos="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00" spc="500" dirty="0">
                <a:latin typeface="Clash Display" pitchFamily="2" charset="0"/>
              </a:rPr>
              <a:t>SILVER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EA2B8A2E-D404-798F-89F2-69A3A41FAFE1}"/>
              </a:ext>
            </a:extLst>
          </p:cNvPr>
          <p:cNvSpPr/>
          <p:nvPr/>
        </p:nvSpPr>
        <p:spPr>
          <a:xfrm>
            <a:off x="8872314" y="-1132612"/>
            <a:ext cx="8388000" cy="180000"/>
          </a:xfrm>
          <a:prstGeom prst="rect">
            <a:avLst/>
          </a:prstGeom>
          <a:gradFill>
            <a:gsLst>
              <a:gs pos="87000">
                <a:schemeClr val="accent2"/>
              </a:gs>
              <a:gs pos="0">
                <a:srgbClr val="EEB79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700" spc="500" dirty="0">
                <a:latin typeface="Clash Display" pitchFamily="2" charset="0"/>
              </a:rPr>
              <a:t>BRONZE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5D9DFF7A-7303-E33A-8DA4-4816A5122005}"/>
              </a:ext>
            </a:extLst>
          </p:cNvPr>
          <p:cNvCxnSpPr>
            <a:cxnSpLocks/>
          </p:cNvCxnSpPr>
          <p:nvPr/>
        </p:nvCxnSpPr>
        <p:spPr>
          <a:xfrm>
            <a:off x="8860456" y="-958375"/>
            <a:ext cx="0" cy="74624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5112401-1435-8DC2-E64E-4B31825B3750}"/>
              </a:ext>
            </a:extLst>
          </p:cNvPr>
          <p:cNvGrpSpPr/>
          <p:nvPr/>
        </p:nvGrpSpPr>
        <p:grpSpPr>
          <a:xfrm>
            <a:off x="458030" y="3443747"/>
            <a:ext cx="11071816" cy="2585545"/>
            <a:chOff x="458030" y="2375338"/>
            <a:chExt cx="11071816" cy="2585545"/>
          </a:xfrm>
        </p:grpSpPr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06384E64-7222-F34A-3B3E-3AB1B5A1D8A5}"/>
                </a:ext>
              </a:extLst>
            </p:cNvPr>
            <p:cNvSpPr/>
            <p:nvPr/>
          </p:nvSpPr>
          <p:spPr>
            <a:xfrm>
              <a:off x="568544" y="2523347"/>
              <a:ext cx="1980000" cy="18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FFEB"/>
                </a:gs>
                <a:gs pos="97000">
                  <a:srgbClr val="FF2DF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700" spc="500" dirty="0">
                  <a:latin typeface="Clash Display" pitchFamily="2" charset="0"/>
                </a:rPr>
                <a:t>DIAMOND</a:t>
              </a:r>
            </a:p>
          </p:txBody>
        </p:sp>
        <p:sp>
          <p:nvSpPr>
            <p:cNvPr id="26" name="Retângulo Arredondado 25">
              <a:extLst>
                <a:ext uri="{FF2B5EF4-FFF2-40B4-BE49-F238E27FC236}">
                  <a16:creationId xmlns:a16="http://schemas.microsoft.com/office/drawing/2014/main" id="{41FF8F5C-4679-1F42-1588-00A066C8C98A}"/>
                </a:ext>
              </a:extLst>
            </p:cNvPr>
            <p:cNvSpPr/>
            <p:nvPr/>
          </p:nvSpPr>
          <p:spPr>
            <a:xfrm>
              <a:off x="2846687" y="2523347"/>
              <a:ext cx="1476000" cy="18000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rgbClr val="EFB500"/>
                </a:gs>
                <a:gs pos="0">
                  <a:srgbClr val="F3DA3B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700" spc="500" dirty="0">
                  <a:latin typeface="Clash Display" pitchFamily="2" charset="0"/>
                </a:rPr>
                <a:t>GOLD</a:t>
              </a:r>
            </a:p>
          </p:txBody>
        </p:sp>
        <p:pic>
          <p:nvPicPr>
            <p:cNvPr id="2050" name="Picture 2" descr="KIT SOHMA: Saúde do Solo">
              <a:extLst>
                <a:ext uri="{FF2B5EF4-FFF2-40B4-BE49-F238E27FC236}">
                  <a16:creationId xmlns:a16="http://schemas.microsoft.com/office/drawing/2014/main" id="{079E65B5-1104-022A-FFD7-35DCD3BC2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52" b="35140"/>
            <a:stretch>
              <a:fillRect/>
            </a:stretch>
          </p:blipFill>
          <p:spPr bwMode="auto">
            <a:xfrm>
              <a:off x="494512" y="2758606"/>
              <a:ext cx="2055601" cy="51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4A21188-EEF2-5207-CE0E-CA02D5E1F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259" y="2814600"/>
              <a:ext cx="1240556" cy="40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tângulo Arredondado 27">
              <a:extLst>
                <a:ext uri="{FF2B5EF4-FFF2-40B4-BE49-F238E27FC236}">
                  <a16:creationId xmlns:a16="http://schemas.microsoft.com/office/drawing/2014/main" id="{38066AEC-CA9D-8A17-268D-2837BA367996}"/>
                </a:ext>
              </a:extLst>
            </p:cNvPr>
            <p:cNvSpPr/>
            <p:nvPr/>
          </p:nvSpPr>
          <p:spPr>
            <a:xfrm>
              <a:off x="4594706" y="2523347"/>
              <a:ext cx="3672000" cy="18000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700" spc="500" dirty="0">
                  <a:latin typeface="Clash Display" pitchFamily="2" charset="0"/>
                </a:rPr>
                <a:t>SILVER</a:t>
              </a:r>
            </a:p>
          </p:txBody>
        </p:sp>
        <p:pic>
          <p:nvPicPr>
            <p:cNvPr id="2054" name="Picture 6" descr="Lab Online - IBRA Megalab">
              <a:extLst>
                <a:ext uri="{FF2B5EF4-FFF2-40B4-BE49-F238E27FC236}">
                  <a16:creationId xmlns:a16="http://schemas.microsoft.com/office/drawing/2014/main" id="{C11702EE-09AC-89C0-5AB7-28CF905A3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600" y="3524026"/>
              <a:ext cx="1503758" cy="286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agem 29" descr="Interface gráfica do usuário, Aplicativo, Ícone&#10;&#10;O conteúdo gerado por IA pode estar incorreto.">
              <a:extLst>
                <a:ext uri="{FF2B5EF4-FFF2-40B4-BE49-F238E27FC236}">
                  <a16:creationId xmlns:a16="http://schemas.microsoft.com/office/drawing/2014/main" id="{8AAA6112-4AD3-2D6C-0CD6-DEABE147F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8108" y="2885971"/>
              <a:ext cx="958955" cy="472846"/>
            </a:xfrm>
            <a:prstGeom prst="rect">
              <a:avLst/>
            </a:prstGeom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C1FBB39-933D-9F3C-126F-F8E1E08F5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548" y="2926273"/>
              <a:ext cx="958955" cy="433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m 32" descr="Placa vermelha com letras brancas em fundo preto&#10;&#10;O conteúdo gerado por IA pode estar incorreto.">
              <a:extLst>
                <a:ext uri="{FF2B5EF4-FFF2-40B4-BE49-F238E27FC236}">
                  <a16:creationId xmlns:a16="http://schemas.microsoft.com/office/drawing/2014/main" id="{F23E65A9-2D6E-382B-F0D9-D6202860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4549" y="3370323"/>
              <a:ext cx="2206117" cy="636817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21E3912A-C948-14D8-F5B1-6DF01A8E6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39399" y="2864955"/>
              <a:ext cx="418781" cy="564045"/>
            </a:xfrm>
            <a:prstGeom prst="rect">
              <a:avLst/>
            </a:prstGeom>
          </p:spPr>
        </p:pic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F1A1D7EB-9DE8-8491-80AB-0066E846D534}"/>
                </a:ext>
              </a:extLst>
            </p:cNvPr>
            <p:cNvGrpSpPr/>
            <p:nvPr/>
          </p:nvGrpSpPr>
          <p:grpSpPr>
            <a:xfrm>
              <a:off x="4705083" y="4025015"/>
              <a:ext cx="1281437" cy="636818"/>
              <a:chOff x="-5659900" y="-48811"/>
              <a:chExt cx="5931674" cy="2947780"/>
            </a:xfrm>
          </p:grpSpPr>
          <p:pic>
            <p:nvPicPr>
              <p:cNvPr id="36" name="Imagem 35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D9241E9A-B018-87C6-9512-CDB8036B0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35765" t="27553" r="35637" b="29549"/>
              <a:stretch>
                <a:fillRect/>
              </a:stretch>
            </p:blipFill>
            <p:spPr>
              <a:xfrm>
                <a:off x="-3913342" y="-48811"/>
                <a:ext cx="2657456" cy="2657459"/>
              </a:xfrm>
              <a:custGeom>
                <a:avLst/>
                <a:gdLst>
                  <a:gd name="csX0" fmla="*/ 492826 w 985652"/>
                  <a:gd name="csY0" fmla="*/ 0 h 985652"/>
                  <a:gd name="csX1" fmla="*/ 985652 w 985652"/>
                  <a:gd name="csY1" fmla="*/ 492826 h 985652"/>
                  <a:gd name="csX2" fmla="*/ 492826 w 985652"/>
                  <a:gd name="csY2" fmla="*/ 985652 h 985652"/>
                  <a:gd name="csX3" fmla="*/ 0 w 985652"/>
                  <a:gd name="csY3" fmla="*/ 492826 h 985652"/>
                  <a:gd name="csX4" fmla="*/ 492826 w 985652"/>
                  <a:gd name="csY4" fmla="*/ 0 h 9856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85652" h="985652">
                    <a:moveTo>
                      <a:pt x="492826" y="0"/>
                    </a:moveTo>
                    <a:cubicBezTo>
                      <a:pt x="765006" y="0"/>
                      <a:pt x="985652" y="220646"/>
                      <a:pt x="985652" y="492826"/>
                    </a:cubicBezTo>
                    <a:cubicBezTo>
                      <a:pt x="985652" y="765006"/>
                      <a:pt x="765006" y="985652"/>
                      <a:pt x="492826" y="985652"/>
                    </a:cubicBezTo>
                    <a:cubicBezTo>
                      <a:pt x="220646" y="985652"/>
                      <a:pt x="0" y="765006"/>
                      <a:pt x="0" y="492826"/>
                    </a:cubicBezTo>
                    <a:cubicBezTo>
                      <a:pt x="0" y="220646"/>
                      <a:pt x="220646" y="0"/>
                      <a:pt x="492826" y="0"/>
                    </a:cubicBezTo>
                    <a:close/>
                  </a:path>
                </a:pathLst>
              </a:custGeom>
            </p:spPr>
          </p:pic>
          <p:pic>
            <p:nvPicPr>
              <p:cNvPr id="37" name="Imagem 36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92593FBD-01A7-F1F5-C92F-7ABA7117E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23192" t="33995" r="28246" b="36420"/>
              <a:stretch>
                <a:fillRect/>
              </a:stretch>
            </p:blipFill>
            <p:spPr>
              <a:xfrm>
                <a:off x="-5659900" y="489815"/>
                <a:ext cx="5931674" cy="2409154"/>
              </a:xfrm>
              <a:prstGeom prst="rect">
                <a:avLst/>
              </a:prstGeom>
            </p:spPr>
          </p:pic>
        </p:grpSp>
        <p:pic>
          <p:nvPicPr>
            <p:cNvPr id="39" name="Imagem 38" descr="Placa branca com letras pretas&#10;&#10;O conteúdo gerado por IA pode estar incorreto.">
              <a:extLst>
                <a:ext uri="{FF2B5EF4-FFF2-40B4-BE49-F238E27FC236}">
                  <a16:creationId xmlns:a16="http://schemas.microsoft.com/office/drawing/2014/main" id="{B5A0AA55-6570-2DB0-6F26-5816D2D0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14996" y="3681146"/>
              <a:ext cx="1975174" cy="520456"/>
            </a:xfrm>
            <a:prstGeom prst="rect">
              <a:avLst/>
            </a:prstGeom>
          </p:spPr>
        </p:pic>
        <p:pic>
          <p:nvPicPr>
            <p:cNvPr id="41" name="Imagem 40" descr="Logotipo&#10;&#10;O conteúdo gerado por IA pode estar incorreto.">
              <a:extLst>
                <a:ext uri="{FF2B5EF4-FFF2-40B4-BE49-F238E27FC236}">
                  <a16:creationId xmlns:a16="http://schemas.microsoft.com/office/drawing/2014/main" id="{644F16D2-6B9B-7431-9387-44CF89341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12352" y="2829217"/>
              <a:ext cx="524480" cy="612356"/>
            </a:xfrm>
            <a:prstGeom prst="rect">
              <a:avLst/>
            </a:prstGeom>
          </p:spPr>
        </p:pic>
        <p:pic>
          <p:nvPicPr>
            <p:cNvPr id="45" name="Imagem 44" descr="Logotipo, nome da empresa&#10;&#10;O conteúdo gerado por IA pode estar incorreto.">
              <a:extLst>
                <a:ext uri="{FF2B5EF4-FFF2-40B4-BE49-F238E27FC236}">
                  <a16:creationId xmlns:a16="http://schemas.microsoft.com/office/drawing/2014/main" id="{CD6D36CF-CECC-0DF2-5444-9E91A8396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98615" y="2849192"/>
              <a:ext cx="779812" cy="498118"/>
            </a:xfrm>
            <a:prstGeom prst="rect">
              <a:avLst/>
            </a:prstGeom>
          </p:spPr>
        </p:pic>
        <p:sp>
          <p:nvSpPr>
            <p:cNvPr id="2" name="Retângulo Arredondado 1">
              <a:extLst>
                <a:ext uri="{FF2B5EF4-FFF2-40B4-BE49-F238E27FC236}">
                  <a16:creationId xmlns:a16="http://schemas.microsoft.com/office/drawing/2014/main" id="{5D04CAAF-58C6-D3D1-5B8E-0A8463DFF33F}"/>
                </a:ext>
              </a:extLst>
            </p:cNvPr>
            <p:cNvSpPr/>
            <p:nvPr/>
          </p:nvSpPr>
          <p:spPr>
            <a:xfrm>
              <a:off x="8588871" y="2523347"/>
              <a:ext cx="2844000" cy="18000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accent2"/>
                </a:gs>
                <a:gs pos="0">
                  <a:srgbClr val="EEB79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700" spc="500" dirty="0">
                  <a:latin typeface="Clash Display" pitchFamily="2" charset="0"/>
                </a:rPr>
                <a:t>BRONZE</a:t>
              </a:r>
            </a:p>
          </p:txBody>
        </p:sp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8CA3341E-A968-0D76-AF34-07CC21FA17C6}"/>
                </a:ext>
              </a:extLst>
            </p:cNvPr>
            <p:cNvSpPr/>
            <p:nvPr/>
          </p:nvSpPr>
          <p:spPr>
            <a:xfrm>
              <a:off x="458030" y="2375338"/>
              <a:ext cx="2233077" cy="2585545"/>
            </a:xfrm>
            <a:prstGeom prst="roundRect">
              <a:avLst>
                <a:gd name="adj" fmla="val 8576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CD92F8A0-E090-7BDB-3E65-1D6EE12721B2}"/>
                </a:ext>
              </a:extLst>
            </p:cNvPr>
            <p:cNvSpPr/>
            <p:nvPr/>
          </p:nvSpPr>
          <p:spPr>
            <a:xfrm>
              <a:off x="2770306" y="2375338"/>
              <a:ext cx="1656799" cy="2585545"/>
            </a:xfrm>
            <a:prstGeom prst="roundRect">
              <a:avLst>
                <a:gd name="adj" fmla="val 8576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DF2B73A4-E859-CF6B-8AB9-456B61DDCA7D}"/>
                </a:ext>
              </a:extLst>
            </p:cNvPr>
            <p:cNvSpPr/>
            <p:nvPr/>
          </p:nvSpPr>
          <p:spPr>
            <a:xfrm>
              <a:off x="4525534" y="2375338"/>
              <a:ext cx="3851211" cy="2585545"/>
            </a:xfrm>
            <a:prstGeom prst="roundRect">
              <a:avLst>
                <a:gd name="adj" fmla="val 3683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B58E0F08-EFE4-0480-9DDA-B2D52CFF8994}"/>
                </a:ext>
              </a:extLst>
            </p:cNvPr>
            <p:cNvSpPr/>
            <p:nvPr/>
          </p:nvSpPr>
          <p:spPr>
            <a:xfrm>
              <a:off x="8496032" y="2375338"/>
              <a:ext cx="3033814" cy="2585545"/>
            </a:xfrm>
            <a:prstGeom prst="roundRect">
              <a:avLst>
                <a:gd name="adj" fmla="val 3683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8DCC665-8591-9A93-BBA5-07546883572D}"/>
              </a:ext>
            </a:extLst>
          </p:cNvPr>
          <p:cNvSpPr txBox="1"/>
          <p:nvPr/>
        </p:nvSpPr>
        <p:spPr>
          <a:xfrm>
            <a:off x="484027" y="1074495"/>
            <a:ext cx="1720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lvl="0"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1400" dirty="0"/>
              <a:t>ORGANIZER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8E99DBE-932D-73FC-74E3-145542787BBC}"/>
              </a:ext>
            </a:extLst>
          </p:cNvPr>
          <p:cNvCxnSpPr>
            <a:cxnSpLocks/>
          </p:cNvCxnSpPr>
          <p:nvPr/>
        </p:nvCxnSpPr>
        <p:spPr>
          <a:xfrm>
            <a:off x="546954" y="1329483"/>
            <a:ext cx="10982892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58E59A96-8AE9-0FB3-F34A-718E3E4499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754" y="1471953"/>
            <a:ext cx="1648069" cy="410467"/>
          </a:xfrm>
          <a:prstGeom prst="rect">
            <a:avLst/>
          </a:prstGeom>
        </p:spPr>
      </p:pic>
      <p:grpSp>
        <p:nvGrpSpPr>
          <p:cNvPr id="61" name="Agrupar 60">
            <a:extLst>
              <a:ext uri="{FF2B5EF4-FFF2-40B4-BE49-F238E27FC236}">
                <a16:creationId xmlns:a16="http://schemas.microsoft.com/office/drawing/2014/main" id="{32920D4A-3ACA-D98B-0905-3705617F365D}"/>
              </a:ext>
            </a:extLst>
          </p:cNvPr>
          <p:cNvGrpSpPr/>
          <p:nvPr/>
        </p:nvGrpSpPr>
        <p:grpSpPr>
          <a:xfrm>
            <a:off x="484027" y="2069968"/>
            <a:ext cx="10873746" cy="994827"/>
            <a:chOff x="484027" y="2673046"/>
            <a:chExt cx="10873746" cy="994827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E82C7B1-B363-240C-EF15-599B623CECCB}"/>
                </a:ext>
              </a:extLst>
            </p:cNvPr>
            <p:cNvSpPr txBox="1"/>
            <p:nvPr/>
          </p:nvSpPr>
          <p:spPr>
            <a:xfrm>
              <a:off x="484027" y="2673046"/>
              <a:ext cx="22711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lvl="0">
                <a:defRPr sz="9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lvl="0"/>
              <a:r>
                <a:rPr lang="pt-BR" sz="1050" dirty="0"/>
                <a:t>INSTITUTIONAL SUPPORT</a:t>
              </a:r>
            </a:p>
          </p:txBody>
        </p: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870511B4-90F9-D57A-C0F2-8C634187D069}"/>
                </a:ext>
              </a:extLst>
            </p:cNvPr>
            <p:cNvCxnSpPr/>
            <p:nvPr/>
          </p:nvCxnSpPr>
          <p:spPr>
            <a:xfrm>
              <a:off x="546954" y="2928034"/>
              <a:ext cx="10810819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39AB8898-5304-51D5-0BA9-51EE4D25D45C}"/>
                </a:ext>
              </a:extLst>
            </p:cNvPr>
            <p:cNvGrpSpPr/>
            <p:nvPr/>
          </p:nvGrpSpPr>
          <p:grpSpPr>
            <a:xfrm>
              <a:off x="533827" y="3003966"/>
              <a:ext cx="6826997" cy="663907"/>
              <a:chOff x="643307" y="2926962"/>
              <a:chExt cx="6826997" cy="663907"/>
            </a:xfrm>
          </p:grpSpPr>
          <p:grpSp>
            <p:nvGrpSpPr>
              <p:cNvPr id="42" name="Agrupar 41">
                <a:extLst>
                  <a:ext uri="{FF2B5EF4-FFF2-40B4-BE49-F238E27FC236}">
                    <a16:creationId xmlns:a16="http://schemas.microsoft.com/office/drawing/2014/main" id="{ACBFC82D-D42F-8CA0-4D79-3EED07855439}"/>
                  </a:ext>
                </a:extLst>
              </p:cNvPr>
              <p:cNvGrpSpPr/>
              <p:nvPr/>
            </p:nvGrpSpPr>
            <p:grpSpPr>
              <a:xfrm>
                <a:off x="1631797" y="2943887"/>
                <a:ext cx="4464203" cy="646982"/>
                <a:chOff x="1079535" y="29962740"/>
                <a:chExt cx="7922665" cy="1148205"/>
              </a:xfrm>
            </p:grpSpPr>
            <p:pic>
              <p:nvPicPr>
                <p:cNvPr id="47" name="Imagem 46" descr="Uma imagem contendo Texto&#10;&#10;O conteúdo gerado por IA pode estar incorreto.">
                  <a:extLst>
                    <a:ext uri="{FF2B5EF4-FFF2-40B4-BE49-F238E27FC236}">
                      <a16:creationId xmlns:a16="http://schemas.microsoft.com/office/drawing/2014/main" id="{E73A821A-43E1-0072-F272-DBA4FDD1499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29659" y="30105318"/>
                  <a:ext cx="2132403" cy="710802"/>
                </a:xfrm>
                <a:prstGeom prst="rect">
                  <a:avLst/>
                </a:prstGeom>
              </p:spPr>
            </p:pic>
            <p:pic>
              <p:nvPicPr>
                <p:cNvPr id="50" name="Picture 4" descr="Parcerias - CEPID CancerThera">
                  <a:extLst>
                    <a:ext uri="{FF2B5EF4-FFF2-40B4-BE49-F238E27FC236}">
                      <a16:creationId xmlns:a16="http://schemas.microsoft.com/office/drawing/2014/main" id="{6972170B-3582-A4B1-3AFA-5EBA862834E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0814"/>
                <a:stretch>
                  <a:fillRect/>
                </a:stretch>
              </p:blipFill>
              <p:spPr bwMode="auto">
                <a:xfrm>
                  <a:off x="1079535" y="30272689"/>
                  <a:ext cx="1777003" cy="4130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Imagem 58" descr="Uma imagem contendo Logotipo&#10;&#10;O conteúdo gerado por IA pode estar incorreto.">
                  <a:extLst>
                    <a:ext uri="{FF2B5EF4-FFF2-40B4-BE49-F238E27FC236}">
                      <a16:creationId xmlns:a16="http://schemas.microsoft.com/office/drawing/2014/main" id="{197F8A55-5D9C-EECE-5ED2-1C53CFC6F2A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594"/>
                <a:stretch>
                  <a:fillRect/>
                </a:stretch>
              </p:blipFill>
              <p:spPr>
                <a:xfrm>
                  <a:off x="5743955" y="29962740"/>
                  <a:ext cx="1298789" cy="1148205"/>
                </a:xfrm>
                <a:prstGeom prst="rect">
                  <a:avLst/>
                </a:prstGeom>
              </p:spPr>
            </p:pic>
            <p:pic>
              <p:nvPicPr>
                <p:cNvPr id="60" name="Picture 6" descr="cnpq-logo">
                  <a:extLst>
                    <a:ext uri="{FF2B5EF4-FFF2-40B4-BE49-F238E27FC236}">
                      <a16:creationId xmlns:a16="http://schemas.microsoft.com/office/drawing/2014/main" id="{1FAB9C76-9286-1104-5F3C-D04784E01AB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452"/>
                <a:stretch>
                  <a:fillRect/>
                </a:stretch>
              </p:blipFill>
              <p:spPr bwMode="auto">
                <a:xfrm>
                  <a:off x="7358597" y="30224476"/>
                  <a:ext cx="1643603" cy="509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3" name="Imagem 42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A0C84482-C8B8-1D16-1397-485D2A62F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3307" y="3084997"/>
                <a:ext cx="750969" cy="300388"/>
              </a:xfrm>
              <a:prstGeom prst="rect">
                <a:avLst/>
              </a:prstGeom>
            </p:spPr>
          </p:pic>
          <p:pic>
            <p:nvPicPr>
              <p:cNvPr id="44" name="Picture 2" descr="FUNDAÇÃO AGRISUS">
                <a:extLst>
                  <a:ext uri="{FF2B5EF4-FFF2-40B4-BE49-F238E27FC236}">
                    <a16:creationId xmlns:a16="http://schemas.microsoft.com/office/drawing/2014/main" id="{EAF762DA-F72D-D910-273D-7D6016830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4838" y="2926962"/>
                <a:ext cx="1215466" cy="646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1052A3A9-6F4F-3A18-0F1F-A2570107AFFE}"/>
              </a:ext>
            </a:extLst>
          </p:cNvPr>
          <p:cNvSpPr txBox="1"/>
          <p:nvPr/>
        </p:nvSpPr>
        <p:spPr>
          <a:xfrm>
            <a:off x="484027" y="3162643"/>
            <a:ext cx="22711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lvl="0"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sz="1050" dirty="0"/>
              <a:t>SPONSORS</a:t>
            </a:r>
          </a:p>
        </p:txBody>
      </p:sp>
      <p:pic>
        <p:nvPicPr>
          <p:cNvPr id="9" name="Imagem 8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74EEAEBF-EE57-604C-031D-E7561C2D78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96890" y="5270011"/>
            <a:ext cx="1275816" cy="370932"/>
          </a:xfrm>
          <a:prstGeom prst="rect">
            <a:avLst/>
          </a:prstGeom>
        </p:spPr>
      </p:pic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29CD6956-F025-A908-8416-CB9D4BA810B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32500" y="3920556"/>
            <a:ext cx="801678" cy="6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810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6983</TotalTime>
  <Words>17</Words>
  <Application>Microsoft Office PowerPoint</Application>
  <PresentationFormat>Widescreen</PresentationFormat>
  <Paragraphs>14</Paragraphs>
  <Slides>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0" baseType="lpstr">
      <vt:lpstr>Aptos</vt:lpstr>
      <vt:lpstr>Arial</vt:lpstr>
      <vt:lpstr>Clash Display</vt:lpstr>
      <vt:lpstr>Qanelas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Paulo Henrique Paulo Heros</dc:creator>
  <cp:lastModifiedBy>Lucas Jacinto</cp:lastModifiedBy>
  <cp:revision>12</cp:revision>
  <dcterms:created xsi:type="dcterms:W3CDTF">2026-03-17T17:41:10Z</dcterms:created>
  <dcterms:modified xsi:type="dcterms:W3CDTF">2026-04-30T19:30:33Z</dcterms:modified>
</cp:coreProperties>
</file>